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108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8.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1.jpeg"/><Relationship Id="rId2" Type="http://schemas.openxmlformats.org/officeDocument/2006/relationships/image" Target="../media/image77.png"/><Relationship Id="rId1" Type="http://schemas.openxmlformats.org/officeDocument/2006/relationships/image" Target="../media/image2.png"/><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diagrams/_rels/data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2.png"/><Relationship Id="rId1" Type="http://schemas.openxmlformats.org/officeDocument/2006/relationships/image" Target="../media/image3.png"/><Relationship Id="rId4" Type="http://schemas.openxmlformats.org/officeDocument/2006/relationships/image" Target="../media/image83.png"/></Relationships>
</file>

<file path=ppt/diagrams/_rels/data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image" Target="../media/image4.png"/></Relationships>
</file>

<file path=ppt/diagrams/_rels/data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png"/><Relationship Id="rId1" Type="http://schemas.openxmlformats.org/officeDocument/2006/relationships/image" Target="../media/image8.png"/><Relationship Id="rId5" Type="http://schemas.openxmlformats.org/officeDocument/2006/relationships/image" Target="../media/image87.png"/><Relationship Id="rId4" Type="http://schemas.openxmlformats.org/officeDocument/2006/relationships/image" Target="../media/image8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image" Target="../media/image2.png"/><Relationship Id="rId6" Type="http://schemas.openxmlformats.org/officeDocument/2006/relationships/image" Target="../media/image81.jpeg"/><Relationship Id="rId5" Type="http://schemas.openxmlformats.org/officeDocument/2006/relationships/image" Target="../media/image6.png"/><Relationship Id="rId4" Type="http://schemas.openxmlformats.org/officeDocument/2006/relationships/image" Target="../media/image7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image" Target="../media/image3.png"/><Relationship Id="rId4" Type="http://schemas.openxmlformats.org/officeDocument/2006/relationships/image" Target="../media/image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image" Target="../media/image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87.png"/></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7FCB3C-D943-43C6-B29B-47741C00A4D2}"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FA39A892-8F16-45CF-87E0-B3EFB35C1C35}">
      <dgm:prSet phldrT="[文本]" custT="1"/>
      <dgm:spPr/>
      <dgm:t>
        <a:bodyPr/>
        <a:lstStyle/>
        <a:p>
          <a:r>
            <a:rPr lang="zh-CN" altLang="en-US" sz="1600" dirty="0" smtClean="0"/>
            <a:t>摄像机</a:t>
          </a:r>
          <a:endParaRPr lang="zh-CN" altLang="en-US" sz="1600" dirty="0"/>
        </a:p>
      </dgm:t>
    </dgm:pt>
    <dgm:pt modelId="{56CFCBCE-9480-4A93-B15A-4DC50DD69E4C}" type="parTrans" cxnId="{014583EA-24A2-4FED-B5A3-9992A4B09E02}">
      <dgm:prSet/>
      <dgm:spPr/>
      <dgm:t>
        <a:bodyPr/>
        <a:lstStyle/>
        <a:p>
          <a:endParaRPr lang="zh-CN" altLang="en-US"/>
        </a:p>
      </dgm:t>
    </dgm:pt>
    <dgm:pt modelId="{3652EB7F-5278-4E02-A854-25CB6AB40065}" type="sibTrans" cxnId="{014583EA-24A2-4FED-B5A3-9992A4B09E02}">
      <dgm:prSet/>
      <dgm:spPr/>
      <dgm:t>
        <a:bodyPr/>
        <a:lstStyle/>
        <a:p>
          <a:endParaRPr lang="zh-CN" altLang="en-US"/>
        </a:p>
      </dgm:t>
    </dgm:pt>
    <dgm:pt modelId="{4EEEBEF3-0DAF-491A-9D1D-171FC2BD0179}">
      <dgm:prSet phldrT="[文本]" custT="1"/>
      <dgm:spPr/>
      <dgm:t>
        <a:bodyPr/>
        <a:lstStyle/>
        <a:p>
          <a:r>
            <a:rPr lang="zh-CN" altLang="en-US" sz="1600" dirty="0" smtClean="0">
              <a:solidFill>
                <a:srgbClr val="FF0000"/>
              </a:solidFill>
            </a:rPr>
            <a:t>室内</a:t>
          </a:r>
          <a:endParaRPr lang="zh-CN" altLang="en-US" sz="1600" dirty="0">
            <a:solidFill>
              <a:srgbClr val="FF0000"/>
            </a:solidFill>
          </a:endParaRPr>
        </a:p>
      </dgm:t>
    </dgm:pt>
    <dgm:pt modelId="{FCB4ADE1-E742-4E5A-9D85-0A85F100475F}" type="parTrans" cxnId="{93A594D1-32AC-4CF8-A02B-1E34ED769CD2}">
      <dgm:prSet/>
      <dgm:spPr/>
      <dgm:t>
        <a:bodyPr/>
        <a:lstStyle/>
        <a:p>
          <a:endParaRPr lang="zh-CN" altLang="en-US"/>
        </a:p>
      </dgm:t>
    </dgm:pt>
    <dgm:pt modelId="{A7D10D75-9F3A-44F9-A6EB-AA55FED7DC62}" type="sibTrans" cxnId="{93A594D1-32AC-4CF8-A02B-1E34ED769CD2}">
      <dgm:prSet/>
      <dgm:spPr/>
      <dgm:t>
        <a:bodyPr/>
        <a:lstStyle/>
        <a:p>
          <a:endParaRPr lang="zh-CN" altLang="en-US"/>
        </a:p>
      </dgm:t>
    </dgm:pt>
    <dgm:pt modelId="{1B21D71E-DCF2-4F3F-9FAD-F7322C3E1C0E}">
      <dgm:prSet phldrT="[文本]" custT="1"/>
      <dgm:spPr/>
      <dgm:t>
        <a:bodyPr/>
        <a:lstStyle/>
        <a:p>
          <a:r>
            <a:rPr lang="zh-CN" altLang="en-US" sz="1600" dirty="0" smtClean="0"/>
            <a:t>枪机</a:t>
          </a:r>
          <a:endParaRPr lang="zh-CN" altLang="en-US" sz="1600" dirty="0"/>
        </a:p>
      </dgm:t>
    </dgm:pt>
    <dgm:pt modelId="{FC1E82DC-669D-48CB-9105-69A690B989CE}" type="parTrans" cxnId="{F1ABF058-9815-49DD-A03C-0FD659F7B6CD}">
      <dgm:prSet/>
      <dgm:spPr/>
      <dgm:t>
        <a:bodyPr/>
        <a:lstStyle/>
        <a:p>
          <a:endParaRPr lang="zh-CN" altLang="en-US"/>
        </a:p>
      </dgm:t>
    </dgm:pt>
    <dgm:pt modelId="{138AD2B4-71F4-42BD-854F-607125E0A724}" type="sibTrans" cxnId="{F1ABF058-9815-49DD-A03C-0FD659F7B6CD}">
      <dgm:prSet/>
      <dgm:spPr/>
      <dgm:t>
        <a:bodyPr/>
        <a:lstStyle/>
        <a:p>
          <a:endParaRPr lang="zh-CN" altLang="en-US"/>
        </a:p>
      </dgm:t>
    </dgm:pt>
    <dgm:pt modelId="{707EDF74-A42C-4B04-AD05-2B1491EEFEA1}">
      <dgm:prSet phldrT="[文本]" custT="1"/>
      <dgm:spPr/>
      <dgm:t>
        <a:bodyPr/>
        <a:lstStyle/>
        <a:p>
          <a:r>
            <a:rPr lang="zh-CN" altLang="en-US" sz="1600" dirty="0" smtClean="0"/>
            <a:t>半球</a:t>
          </a:r>
          <a:endParaRPr lang="zh-CN" altLang="en-US" sz="1600" dirty="0"/>
        </a:p>
      </dgm:t>
    </dgm:pt>
    <dgm:pt modelId="{6F987CA1-B4E6-4F54-9EFD-89797C79F37D}" type="parTrans" cxnId="{42746B4D-39CA-4133-ADA5-D6A8F9281FFA}">
      <dgm:prSet/>
      <dgm:spPr/>
      <dgm:t>
        <a:bodyPr/>
        <a:lstStyle/>
        <a:p>
          <a:endParaRPr lang="zh-CN" altLang="en-US"/>
        </a:p>
      </dgm:t>
    </dgm:pt>
    <dgm:pt modelId="{BC2BC97A-5A14-413E-B3BD-7FB28D820EE8}" type="sibTrans" cxnId="{42746B4D-39CA-4133-ADA5-D6A8F9281FFA}">
      <dgm:prSet/>
      <dgm:spPr/>
      <dgm:t>
        <a:bodyPr/>
        <a:lstStyle/>
        <a:p>
          <a:endParaRPr lang="zh-CN" altLang="en-US"/>
        </a:p>
      </dgm:t>
    </dgm:pt>
    <dgm:pt modelId="{2F92B740-C233-4527-929E-19A387E6C248}">
      <dgm:prSet phldrT="[文本]" custT="1"/>
      <dgm:spPr/>
      <dgm:t>
        <a:bodyPr/>
        <a:lstStyle/>
        <a:p>
          <a:r>
            <a:rPr lang="zh-CN" altLang="en-US" sz="1600" dirty="0" smtClean="0"/>
            <a:t>室外</a:t>
          </a:r>
          <a:endParaRPr lang="zh-CN" altLang="en-US" sz="1600" dirty="0"/>
        </a:p>
      </dgm:t>
    </dgm:pt>
    <dgm:pt modelId="{5CCB7603-0D51-46AF-AB01-ADACE30AD5AD}" type="parTrans" cxnId="{76B13456-D78D-4098-8783-70F551CBE635}">
      <dgm:prSet/>
      <dgm:spPr/>
      <dgm:t>
        <a:bodyPr/>
        <a:lstStyle/>
        <a:p>
          <a:endParaRPr lang="zh-CN" altLang="en-US"/>
        </a:p>
      </dgm:t>
    </dgm:pt>
    <dgm:pt modelId="{A5B9FF08-A857-44E7-A003-3725ED5FBE8E}" type="sibTrans" cxnId="{76B13456-D78D-4098-8783-70F551CBE635}">
      <dgm:prSet/>
      <dgm:spPr/>
      <dgm:t>
        <a:bodyPr/>
        <a:lstStyle/>
        <a:p>
          <a:endParaRPr lang="zh-CN" altLang="en-US"/>
        </a:p>
      </dgm:t>
    </dgm:pt>
    <dgm:pt modelId="{BA4DF41A-5E6F-41FF-BA48-BEEDF5A3AA7A}">
      <dgm:prSet phldrT="[文本]" custT="1"/>
      <dgm:spPr/>
      <dgm:t>
        <a:bodyPr/>
        <a:lstStyle/>
        <a:p>
          <a:r>
            <a:rPr lang="zh-CN" altLang="en-US" sz="1600" dirty="0" smtClean="0"/>
            <a:t>筒机</a:t>
          </a:r>
          <a:endParaRPr lang="zh-CN" altLang="en-US" sz="1600" dirty="0"/>
        </a:p>
      </dgm:t>
    </dgm:pt>
    <dgm:pt modelId="{378436EF-5036-46D5-8E9A-7442B51ED2C9}" type="parTrans" cxnId="{C700A856-1B30-4659-BDB9-011CA769AE97}">
      <dgm:prSet/>
      <dgm:spPr/>
      <dgm:t>
        <a:bodyPr/>
        <a:lstStyle/>
        <a:p>
          <a:endParaRPr lang="zh-CN" altLang="en-US"/>
        </a:p>
      </dgm:t>
    </dgm:pt>
    <dgm:pt modelId="{2E2D7839-C7DB-42E3-9AE6-9EE5655027A9}" type="sibTrans" cxnId="{C700A856-1B30-4659-BDB9-011CA769AE97}">
      <dgm:prSet/>
      <dgm:spPr/>
      <dgm:t>
        <a:bodyPr/>
        <a:lstStyle/>
        <a:p>
          <a:endParaRPr lang="zh-CN" altLang="en-US"/>
        </a:p>
      </dgm:t>
    </dgm:pt>
    <dgm:pt modelId="{777816F0-FA1F-4C85-BB26-4C6F62638235}">
      <dgm:prSet phldrT="[文本]" custT="1"/>
      <dgm:spPr/>
      <dgm:t>
        <a:bodyPr/>
        <a:lstStyle/>
        <a:p>
          <a:r>
            <a:rPr lang="zh-CN" altLang="en-US" sz="1600" dirty="0" smtClean="0"/>
            <a:t>球机</a:t>
          </a:r>
          <a:endParaRPr lang="zh-CN" altLang="en-US" sz="1600" dirty="0"/>
        </a:p>
      </dgm:t>
    </dgm:pt>
    <dgm:pt modelId="{0B3FF233-6208-43E6-8D79-2D0FE026821E}" type="parTrans" cxnId="{B66E20B9-9260-4D98-A268-BD6973D33B47}">
      <dgm:prSet/>
      <dgm:spPr/>
      <dgm:t>
        <a:bodyPr/>
        <a:lstStyle/>
        <a:p>
          <a:endParaRPr lang="zh-CN" altLang="en-US"/>
        </a:p>
      </dgm:t>
    </dgm:pt>
    <dgm:pt modelId="{926303B2-AADE-4B06-A556-25A08593B1BC}" type="sibTrans" cxnId="{B66E20B9-9260-4D98-A268-BD6973D33B47}">
      <dgm:prSet/>
      <dgm:spPr/>
      <dgm:t>
        <a:bodyPr/>
        <a:lstStyle/>
        <a:p>
          <a:endParaRPr lang="zh-CN" altLang="en-US"/>
        </a:p>
      </dgm:t>
    </dgm:pt>
    <dgm:pt modelId="{69FD23F1-1FD7-4A0F-A169-48229A3AAEE6}">
      <dgm:prSet phldrT="[文本]" custT="1"/>
      <dgm:spPr>
        <a:blipFill rotWithShape="0">
          <a:blip xmlns:r="http://schemas.openxmlformats.org/officeDocument/2006/relationships" r:embed="rId1"/>
          <a:stretch>
            <a:fillRect/>
          </a:stretch>
        </a:blipFill>
        <a:ln>
          <a:noFill/>
        </a:ln>
      </dgm:spPr>
      <dgm:t>
        <a:bodyPr/>
        <a:lstStyle/>
        <a:p>
          <a:endParaRPr lang="zh-CN" altLang="en-US" sz="1400" dirty="0"/>
        </a:p>
      </dgm:t>
    </dgm:pt>
    <dgm:pt modelId="{D6CD5F29-688E-41B9-8163-9A5C7F9C6CCC}" type="parTrans" cxnId="{B0ABA745-CA4A-4AFB-A733-6D2C8633B18B}">
      <dgm:prSet/>
      <dgm:spPr/>
      <dgm:t>
        <a:bodyPr/>
        <a:lstStyle/>
        <a:p>
          <a:endParaRPr lang="zh-CN" altLang="en-US"/>
        </a:p>
      </dgm:t>
    </dgm:pt>
    <dgm:pt modelId="{47569525-9D94-45CB-82B6-3ACA3FA248A2}" type="sibTrans" cxnId="{B0ABA745-CA4A-4AFB-A733-6D2C8633B18B}">
      <dgm:prSet/>
      <dgm:spPr/>
      <dgm:t>
        <a:bodyPr/>
        <a:lstStyle/>
        <a:p>
          <a:endParaRPr lang="zh-CN" altLang="en-US"/>
        </a:p>
      </dgm:t>
    </dgm:pt>
    <dgm:pt modelId="{B94119B0-4B38-453A-A988-669F19EC05A3}">
      <dgm:prSet phldrT="[文本]" custT="1"/>
      <dgm:spPr>
        <a:blipFill rotWithShape="0">
          <a:blip xmlns:r="http://schemas.openxmlformats.org/officeDocument/2006/relationships" r:embed="rId2"/>
          <a:stretch>
            <a:fillRect/>
          </a:stretch>
        </a:blipFill>
        <a:ln>
          <a:noFill/>
        </a:ln>
      </dgm:spPr>
      <dgm:t>
        <a:bodyPr/>
        <a:lstStyle/>
        <a:p>
          <a:endParaRPr lang="zh-CN" altLang="en-US" sz="1400" dirty="0"/>
        </a:p>
      </dgm:t>
    </dgm:pt>
    <dgm:pt modelId="{11D6BAA9-3D7D-443A-B8B0-D667EB977801}" type="parTrans" cxnId="{E151595A-09E3-49B1-855B-9E893A119131}">
      <dgm:prSet/>
      <dgm:spPr/>
      <dgm:t>
        <a:bodyPr/>
        <a:lstStyle/>
        <a:p>
          <a:endParaRPr lang="zh-CN" altLang="en-US"/>
        </a:p>
      </dgm:t>
    </dgm:pt>
    <dgm:pt modelId="{1E17D0DB-D41D-4191-9A2A-B1BA60ED7E0A}" type="sibTrans" cxnId="{E151595A-09E3-49B1-855B-9E893A119131}">
      <dgm:prSet/>
      <dgm:spPr/>
      <dgm:t>
        <a:bodyPr/>
        <a:lstStyle/>
        <a:p>
          <a:endParaRPr lang="zh-CN" altLang="en-US"/>
        </a:p>
      </dgm:t>
    </dgm:pt>
    <dgm:pt modelId="{987C2B22-C164-48EB-80A6-827A2FC41B5E}">
      <dgm:prSet phldrT="[文本]" custT="1"/>
      <dgm:spPr>
        <a:blipFill rotWithShape="0">
          <a:blip xmlns:r="http://schemas.openxmlformats.org/officeDocument/2006/relationships" r:embed="rId3"/>
          <a:stretch>
            <a:fillRect/>
          </a:stretch>
        </a:blipFill>
        <a:ln>
          <a:noFill/>
        </a:ln>
      </dgm:spPr>
      <dgm:t>
        <a:bodyPr/>
        <a:lstStyle/>
        <a:p>
          <a:endParaRPr lang="zh-CN" altLang="en-US" sz="1400" dirty="0"/>
        </a:p>
      </dgm:t>
    </dgm:pt>
    <dgm:pt modelId="{241558BE-BB15-4535-9EBD-0FE41B7D1EEF}" type="parTrans" cxnId="{728BABF0-8A12-4DDD-B6A2-A253D0F253EA}">
      <dgm:prSet/>
      <dgm:spPr/>
      <dgm:t>
        <a:bodyPr/>
        <a:lstStyle/>
        <a:p>
          <a:endParaRPr lang="zh-CN" altLang="en-US"/>
        </a:p>
      </dgm:t>
    </dgm:pt>
    <dgm:pt modelId="{C67CD579-E18F-4285-B8FE-07E4E2C42A4A}" type="sibTrans" cxnId="{728BABF0-8A12-4DDD-B6A2-A253D0F253EA}">
      <dgm:prSet/>
      <dgm:spPr/>
      <dgm:t>
        <a:bodyPr/>
        <a:lstStyle/>
        <a:p>
          <a:endParaRPr lang="zh-CN" altLang="en-US"/>
        </a:p>
      </dgm:t>
    </dgm:pt>
    <dgm:pt modelId="{DF7B16BC-773A-4B98-8C3B-41E04D05C92F}">
      <dgm:prSet phldrT="[文本]" custT="1"/>
      <dgm:spPr>
        <a:blipFill rotWithShape="0">
          <a:blip xmlns:r="http://schemas.openxmlformats.org/officeDocument/2006/relationships" r:embed="rId4"/>
          <a:stretch>
            <a:fillRect/>
          </a:stretch>
        </a:blipFill>
        <a:ln>
          <a:noFill/>
        </a:ln>
      </dgm:spPr>
      <dgm:t>
        <a:bodyPr/>
        <a:lstStyle/>
        <a:p>
          <a:endParaRPr lang="zh-CN" altLang="en-US" sz="1400" dirty="0"/>
        </a:p>
      </dgm:t>
    </dgm:pt>
    <dgm:pt modelId="{270BF9F5-445A-4FA5-830E-1BBEC7D033BC}" type="parTrans" cxnId="{B81BC59B-C46A-4495-9D57-C795B1B9F804}">
      <dgm:prSet/>
      <dgm:spPr/>
      <dgm:t>
        <a:bodyPr/>
        <a:lstStyle/>
        <a:p>
          <a:endParaRPr lang="zh-CN" altLang="en-US"/>
        </a:p>
      </dgm:t>
    </dgm:pt>
    <dgm:pt modelId="{BDEB5394-7101-4359-AEBC-CA176AE08CE1}" type="sibTrans" cxnId="{B81BC59B-C46A-4495-9D57-C795B1B9F804}">
      <dgm:prSet/>
      <dgm:spPr/>
      <dgm:t>
        <a:bodyPr/>
        <a:lstStyle/>
        <a:p>
          <a:endParaRPr lang="zh-CN" altLang="en-US"/>
        </a:p>
      </dgm:t>
    </dgm:pt>
    <dgm:pt modelId="{B4AF00F1-B959-4956-B56F-0E0556AA9552}">
      <dgm:prSet phldrT="[文本]" custT="1"/>
      <dgm:spPr/>
      <dgm:t>
        <a:bodyPr/>
        <a:lstStyle/>
        <a:p>
          <a:r>
            <a:rPr lang="zh-CN" altLang="en-US" sz="1200" dirty="0" smtClean="0"/>
            <a:t>用于室内各种环境大范围监控</a:t>
          </a:r>
          <a:endParaRPr lang="zh-CN" altLang="en-US" sz="1200" dirty="0"/>
        </a:p>
      </dgm:t>
    </dgm:pt>
    <dgm:pt modelId="{D1AB6A07-AC1F-41D3-B86F-83E9ADE3424C}" type="sibTrans" cxnId="{10C4BB8C-E8DC-4AF3-98C3-4873FEE5B61F}">
      <dgm:prSet/>
      <dgm:spPr/>
      <dgm:t>
        <a:bodyPr/>
        <a:lstStyle/>
        <a:p>
          <a:endParaRPr lang="zh-CN" altLang="en-US"/>
        </a:p>
      </dgm:t>
    </dgm:pt>
    <dgm:pt modelId="{11CD9985-04F1-4EE5-AA2A-E5E8FACF8A6C}" type="parTrans" cxnId="{10C4BB8C-E8DC-4AF3-98C3-4873FEE5B61F}">
      <dgm:prSet/>
      <dgm:spPr/>
      <dgm:t>
        <a:bodyPr/>
        <a:lstStyle/>
        <a:p>
          <a:endParaRPr lang="zh-CN" altLang="en-US"/>
        </a:p>
      </dgm:t>
    </dgm:pt>
    <dgm:pt modelId="{E9982E5F-6B0C-4E15-909C-8C8477AE7B3F}">
      <dgm:prSet phldrT="[文本]" custT="1"/>
      <dgm:spPr/>
      <dgm:t>
        <a:bodyPr/>
        <a:lstStyle/>
        <a:p>
          <a:r>
            <a:rPr lang="zh-CN" altLang="en-US" sz="1200" dirty="0" smtClean="0"/>
            <a:t>用于室内各种环境定点监控</a:t>
          </a:r>
          <a:endParaRPr lang="zh-CN" altLang="en-US" sz="1200" dirty="0"/>
        </a:p>
      </dgm:t>
    </dgm:pt>
    <dgm:pt modelId="{E294BE5C-0AFA-4078-875A-95D25FA4560A}" type="sibTrans" cxnId="{7355F083-B331-4405-8A24-B70660DE1E4A}">
      <dgm:prSet/>
      <dgm:spPr/>
      <dgm:t>
        <a:bodyPr/>
        <a:lstStyle/>
        <a:p>
          <a:endParaRPr lang="zh-CN" altLang="en-US"/>
        </a:p>
      </dgm:t>
    </dgm:pt>
    <dgm:pt modelId="{A7452538-B98D-48AB-90D2-545BC5554FC0}" type="parTrans" cxnId="{7355F083-B331-4405-8A24-B70660DE1E4A}">
      <dgm:prSet/>
      <dgm:spPr/>
      <dgm:t>
        <a:bodyPr/>
        <a:lstStyle/>
        <a:p>
          <a:endParaRPr lang="zh-CN" altLang="en-US"/>
        </a:p>
      </dgm:t>
    </dgm:pt>
    <dgm:pt modelId="{F3612CA9-8F65-4E71-8627-EFC1729070BC}">
      <dgm:prSet phldrT="[文本]" custT="1"/>
      <dgm:spPr/>
      <dgm:t>
        <a:bodyPr/>
        <a:lstStyle/>
        <a:p>
          <a:r>
            <a:rPr lang="zh-CN" altLang="en-US" sz="1200" dirty="0" smtClean="0"/>
            <a:t>常用于室内吊顶定点监控</a:t>
          </a:r>
          <a:endParaRPr lang="zh-CN" altLang="en-US" sz="1200" dirty="0"/>
        </a:p>
      </dgm:t>
    </dgm:pt>
    <dgm:pt modelId="{A3265BD9-3E54-4B27-AAE6-AE1CDD0659DF}" type="sibTrans" cxnId="{8DFD4AEF-EF3B-4CEB-9317-33FD872D7BD8}">
      <dgm:prSet/>
      <dgm:spPr/>
      <dgm:t>
        <a:bodyPr/>
        <a:lstStyle/>
        <a:p>
          <a:endParaRPr lang="zh-CN" altLang="en-US"/>
        </a:p>
      </dgm:t>
    </dgm:pt>
    <dgm:pt modelId="{5A9CCDE6-A50F-4943-9E3F-BDCFE813520D}" type="parTrans" cxnId="{8DFD4AEF-EF3B-4CEB-9317-33FD872D7BD8}">
      <dgm:prSet/>
      <dgm:spPr/>
      <dgm:t>
        <a:bodyPr/>
        <a:lstStyle/>
        <a:p>
          <a:endParaRPr lang="zh-CN" altLang="en-US"/>
        </a:p>
      </dgm:t>
    </dgm:pt>
    <dgm:pt modelId="{B055C4F4-5F82-4D99-AFC9-FDEEEDDE6084}">
      <dgm:prSet phldrT="[文本]" custT="1"/>
      <dgm:spPr/>
      <dgm:t>
        <a:bodyPr/>
        <a:lstStyle/>
        <a:p>
          <a:r>
            <a:rPr lang="zh-CN" altLang="en-US" sz="1200" dirty="0" smtClean="0"/>
            <a:t>常用于光照条件较好的定点监控</a:t>
          </a:r>
          <a:endParaRPr lang="zh-CN" altLang="en-US" sz="1200" dirty="0"/>
        </a:p>
      </dgm:t>
    </dgm:pt>
    <dgm:pt modelId="{83A4E8CC-DB7B-467C-9B16-7D58C8F3A55D}" type="sibTrans" cxnId="{377B35E3-6444-4827-8201-CC7E7CF425FA}">
      <dgm:prSet/>
      <dgm:spPr/>
      <dgm:t>
        <a:bodyPr/>
        <a:lstStyle/>
        <a:p>
          <a:endParaRPr lang="zh-CN" altLang="en-US"/>
        </a:p>
      </dgm:t>
    </dgm:pt>
    <dgm:pt modelId="{4477B5A6-7A3E-41C8-B41B-571C483A434B}" type="parTrans" cxnId="{377B35E3-6444-4827-8201-CC7E7CF425FA}">
      <dgm:prSet/>
      <dgm:spPr/>
      <dgm:t>
        <a:bodyPr/>
        <a:lstStyle/>
        <a:p>
          <a:endParaRPr lang="zh-CN" altLang="en-US"/>
        </a:p>
      </dgm:t>
    </dgm:pt>
    <dgm:pt modelId="{BFC95ED7-21E0-4829-8C6A-2E46D4CC73F4}" type="pres">
      <dgm:prSet presAssocID="{4A7FCB3C-D943-43C6-B29B-47741C00A4D2}" presName="mainComposite" presStyleCnt="0">
        <dgm:presLayoutVars>
          <dgm:chPref val="1"/>
          <dgm:dir/>
          <dgm:animOne val="branch"/>
          <dgm:animLvl val="lvl"/>
          <dgm:resizeHandles val="exact"/>
        </dgm:presLayoutVars>
      </dgm:prSet>
      <dgm:spPr/>
      <dgm:t>
        <a:bodyPr/>
        <a:lstStyle/>
        <a:p>
          <a:endParaRPr lang="zh-CN" altLang="en-US"/>
        </a:p>
      </dgm:t>
    </dgm:pt>
    <dgm:pt modelId="{81A54A0A-2B0A-4856-A349-FF9F6C89203A}" type="pres">
      <dgm:prSet presAssocID="{4A7FCB3C-D943-43C6-B29B-47741C00A4D2}" presName="hierFlow" presStyleCnt="0"/>
      <dgm:spPr/>
    </dgm:pt>
    <dgm:pt modelId="{D1905FD4-2A30-4897-95AD-BB70FCADB954}" type="pres">
      <dgm:prSet presAssocID="{4A7FCB3C-D943-43C6-B29B-47741C00A4D2}" presName="hierChild1" presStyleCnt="0">
        <dgm:presLayoutVars>
          <dgm:chPref val="1"/>
          <dgm:animOne val="branch"/>
          <dgm:animLvl val="lvl"/>
        </dgm:presLayoutVars>
      </dgm:prSet>
      <dgm:spPr/>
    </dgm:pt>
    <dgm:pt modelId="{DBA78027-FDF4-4686-B1A9-EFCE06397539}" type="pres">
      <dgm:prSet presAssocID="{FA39A892-8F16-45CF-87E0-B3EFB35C1C35}" presName="Name14" presStyleCnt="0"/>
      <dgm:spPr/>
    </dgm:pt>
    <dgm:pt modelId="{C70BCF7A-C177-4C7A-9992-4D5921FB378B}" type="pres">
      <dgm:prSet presAssocID="{FA39A892-8F16-45CF-87E0-B3EFB35C1C35}" presName="level1Shape" presStyleLbl="node0" presStyleIdx="0" presStyleCnt="1" custScaleY="79929">
        <dgm:presLayoutVars>
          <dgm:chPref val="3"/>
        </dgm:presLayoutVars>
      </dgm:prSet>
      <dgm:spPr/>
      <dgm:t>
        <a:bodyPr/>
        <a:lstStyle/>
        <a:p>
          <a:endParaRPr lang="zh-CN" altLang="en-US"/>
        </a:p>
      </dgm:t>
    </dgm:pt>
    <dgm:pt modelId="{60161D77-906C-401B-8E50-1CB1107CE86C}" type="pres">
      <dgm:prSet presAssocID="{FA39A892-8F16-45CF-87E0-B3EFB35C1C35}" presName="hierChild2" presStyleCnt="0"/>
      <dgm:spPr/>
    </dgm:pt>
    <dgm:pt modelId="{AB685DAD-BE37-470F-B317-AE8F42B9E9C3}" type="pres">
      <dgm:prSet presAssocID="{FCB4ADE1-E742-4E5A-9D85-0A85F100475F}" presName="Name19" presStyleLbl="parChTrans1D2" presStyleIdx="0" presStyleCnt="2"/>
      <dgm:spPr/>
      <dgm:t>
        <a:bodyPr/>
        <a:lstStyle/>
        <a:p>
          <a:endParaRPr lang="zh-CN" altLang="en-US"/>
        </a:p>
      </dgm:t>
    </dgm:pt>
    <dgm:pt modelId="{EDCA712F-C697-4274-859D-7592F6907FCF}" type="pres">
      <dgm:prSet presAssocID="{4EEEBEF3-0DAF-491A-9D1D-171FC2BD0179}" presName="Name21" presStyleCnt="0"/>
      <dgm:spPr/>
    </dgm:pt>
    <dgm:pt modelId="{217E82D9-543C-416D-881E-5E3585274D02}" type="pres">
      <dgm:prSet presAssocID="{4EEEBEF3-0DAF-491A-9D1D-171FC2BD0179}" presName="level2Shape" presStyleLbl="node2" presStyleIdx="0" presStyleCnt="2" custScaleY="71887" custLinFactNeighborY="-8668"/>
      <dgm:spPr/>
      <dgm:t>
        <a:bodyPr/>
        <a:lstStyle/>
        <a:p>
          <a:endParaRPr lang="zh-CN" altLang="en-US"/>
        </a:p>
      </dgm:t>
    </dgm:pt>
    <dgm:pt modelId="{569B365A-87B3-4FB2-9055-281B1A0489AF}" type="pres">
      <dgm:prSet presAssocID="{4EEEBEF3-0DAF-491A-9D1D-171FC2BD0179}" presName="hierChild3" presStyleCnt="0"/>
      <dgm:spPr/>
    </dgm:pt>
    <dgm:pt modelId="{A7A91156-5A6A-4206-8149-B4E7E53D37C4}" type="pres">
      <dgm:prSet presAssocID="{FC1E82DC-669D-48CB-9105-69A690B989CE}" presName="Name19" presStyleLbl="parChTrans1D3" presStyleIdx="0" presStyleCnt="4"/>
      <dgm:spPr/>
      <dgm:t>
        <a:bodyPr/>
        <a:lstStyle/>
        <a:p>
          <a:endParaRPr lang="zh-CN" altLang="en-US"/>
        </a:p>
      </dgm:t>
    </dgm:pt>
    <dgm:pt modelId="{D219E735-1345-4C02-B875-39ED92ED2A00}" type="pres">
      <dgm:prSet presAssocID="{1B21D71E-DCF2-4F3F-9FAD-F7322C3E1C0E}" presName="Name21" presStyleCnt="0"/>
      <dgm:spPr/>
    </dgm:pt>
    <dgm:pt modelId="{8FB87B1A-2FB2-4CF0-A880-D09A863BEA71}" type="pres">
      <dgm:prSet presAssocID="{1B21D71E-DCF2-4F3F-9FAD-F7322C3E1C0E}" presName="level2Shape" presStyleLbl="node3" presStyleIdx="0" presStyleCnt="4" custScaleY="71812" custLinFactNeighborY="-15556"/>
      <dgm:spPr/>
      <dgm:t>
        <a:bodyPr/>
        <a:lstStyle/>
        <a:p>
          <a:endParaRPr lang="zh-CN" altLang="en-US"/>
        </a:p>
      </dgm:t>
    </dgm:pt>
    <dgm:pt modelId="{58ED7939-6C25-4093-8295-1586C12A995F}" type="pres">
      <dgm:prSet presAssocID="{1B21D71E-DCF2-4F3F-9FAD-F7322C3E1C0E}" presName="hierChild3" presStyleCnt="0"/>
      <dgm:spPr/>
    </dgm:pt>
    <dgm:pt modelId="{C5546FCF-2DFE-4982-989A-0D303E81641F}" type="pres">
      <dgm:prSet presAssocID="{4477B5A6-7A3E-41C8-B41B-571C483A434B}" presName="Name19" presStyleLbl="parChTrans1D4" presStyleIdx="0" presStyleCnt="8"/>
      <dgm:spPr/>
      <dgm:t>
        <a:bodyPr/>
        <a:lstStyle/>
        <a:p>
          <a:endParaRPr lang="zh-CN" altLang="en-US"/>
        </a:p>
      </dgm:t>
    </dgm:pt>
    <dgm:pt modelId="{BC48EBE6-374E-4B20-9C5C-CF2C2D4C64AD}" type="pres">
      <dgm:prSet presAssocID="{B055C4F4-5F82-4D99-AFC9-FDEEEDDE6084}" presName="Name21" presStyleCnt="0"/>
      <dgm:spPr/>
    </dgm:pt>
    <dgm:pt modelId="{45318BA3-2160-4DE6-8F40-149FB84CDA89}" type="pres">
      <dgm:prSet presAssocID="{B055C4F4-5F82-4D99-AFC9-FDEEEDDE6084}" presName="level2Shape" presStyleLbl="node4" presStyleIdx="0" presStyleCnt="8" custScaleY="80141" custLinFactNeighborY="-22369"/>
      <dgm:spPr/>
      <dgm:t>
        <a:bodyPr/>
        <a:lstStyle/>
        <a:p>
          <a:endParaRPr lang="zh-CN" altLang="en-US"/>
        </a:p>
      </dgm:t>
    </dgm:pt>
    <dgm:pt modelId="{3664AE3B-63D0-44BA-9198-6899390092E2}" type="pres">
      <dgm:prSet presAssocID="{B055C4F4-5F82-4D99-AFC9-FDEEEDDE6084}" presName="hierChild3" presStyleCnt="0"/>
      <dgm:spPr/>
    </dgm:pt>
    <dgm:pt modelId="{32573FCF-52FC-493E-8D52-FFF0C420F5F1}" type="pres">
      <dgm:prSet presAssocID="{D6CD5F29-688E-41B9-8163-9A5C7F9C6CCC}" presName="Name19" presStyleLbl="parChTrans1D4" presStyleIdx="1" presStyleCnt="8"/>
      <dgm:spPr/>
      <dgm:t>
        <a:bodyPr/>
        <a:lstStyle/>
        <a:p>
          <a:endParaRPr lang="zh-CN" altLang="en-US"/>
        </a:p>
      </dgm:t>
    </dgm:pt>
    <dgm:pt modelId="{420268C5-72DE-450D-A1E7-A5DABD873038}" type="pres">
      <dgm:prSet presAssocID="{69FD23F1-1FD7-4A0F-A169-48229A3AAEE6}" presName="Name21" presStyleCnt="0"/>
      <dgm:spPr/>
    </dgm:pt>
    <dgm:pt modelId="{8505C599-6D00-4AFF-8A37-441CC25B108F}" type="pres">
      <dgm:prSet presAssocID="{69FD23F1-1FD7-4A0F-A169-48229A3AAEE6}" presName="level2Shape" presStyleLbl="node4" presStyleIdx="1" presStyleCnt="8" custScaleX="86670" custLinFactNeighborY="-26273"/>
      <dgm:spPr/>
      <dgm:t>
        <a:bodyPr/>
        <a:lstStyle/>
        <a:p>
          <a:endParaRPr lang="zh-CN" altLang="en-US"/>
        </a:p>
      </dgm:t>
    </dgm:pt>
    <dgm:pt modelId="{31F017CC-C2C7-49C7-AD76-D5A7EC645F08}" type="pres">
      <dgm:prSet presAssocID="{69FD23F1-1FD7-4A0F-A169-48229A3AAEE6}" presName="hierChild3" presStyleCnt="0"/>
      <dgm:spPr/>
    </dgm:pt>
    <dgm:pt modelId="{9A6FFF9D-6225-418C-A8F5-9671DD2F8E0B}" type="pres">
      <dgm:prSet presAssocID="{6F987CA1-B4E6-4F54-9EFD-89797C79F37D}" presName="Name19" presStyleLbl="parChTrans1D3" presStyleIdx="1" presStyleCnt="4"/>
      <dgm:spPr/>
      <dgm:t>
        <a:bodyPr/>
        <a:lstStyle/>
        <a:p>
          <a:endParaRPr lang="zh-CN" altLang="en-US"/>
        </a:p>
      </dgm:t>
    </dgm:pt>
    <dgm:pt modelId="{102AC3C0-8782-4C7D-8EFE-8298EDC02FC8}" type="pres">
      <dgm:prSet presAssocID="{707EDF74-A42C-4B04-AD05-2B1491EEFEA1}" presName="Name21" presStyleCnt="0"/>
      <dgm:spPr/>
    </dgm:pt>
    <dgm:pt modelId="{E1C3B5E4-E117-413D-9320-346D7CA51E0A}" type="pres">
      <dgm:prSet presAssocID="{707EDF74-A42C-4B04-AD05-2B1491EEFEA1}" presName="level2Shape" presStyleLbl="node3" presStyleIdx="1" presStyleCnt="4" custScaleY="71812" custLinFactNeighborY="-15556"/>
      <dgm:spPr/>
      <dgm:t>
        <a:bodyPr/>
        <a:lstStyle/>
        <a:p>
          <a:endParaRPr lang="zh-CN" altLang="en-US"/>
        </a:p>
      </dgm:t>
    </dgm:pt>
    <dgm:pt modelId="{440E6BC6-5A44-4BE2-A468-5F092B049CB8}" type="pres">
      <dgm:prSet presAssocID="{707EDF74-A42C-4B04-AD05-2B1491EEFEA1}" presName="hierChild3" presStyleCnt="0"/>
      <dgm:spPr/>
    </dgm:pt>
    <dgm:pt modelId="{C4F3919A-6572-4902-BDB9-681C79305EB6}" type="pres">
      <dgm:prSet presAssocID="{5A9CCDE6-A50F-4943-9E3F-BDCFE813520D}" presName="Name19" presStyleLbl="parChTrans1D4" presStyleIdx="2" presStyleCnt="8"/>
      <dgm:spPr/>
      <dgm:t>
        <a:bodyPr/>
        <a:lstStyle/>
        <a:p>
          <a:endParaRPr lang="zh-CN" altLang="en-US"/>
        </a:p>
      </dgm:t>
    </dgm:pt>
    <dgm:pt modelId="{DE7677CA-C36B-4BB6-B172-B75745DC06D7}" type="pres">
      <dgm:prSet presAssocID="{F3612CA9-8F65-4E71-8627-EFC1729070BC}" presName="Name21" presStyleCnt="0"/>
      <dgm:spPr/>
    </dgm:pt>
    <dgm:pt modelId="{02FAD75C-E78D-4A83-B910-44C59D71B181}" type="pres">
      <dgm:prSet presAssocID="{F3612CA9-8F65-4E71-8627-EFC1729070BC}" presName="level2Shape" presStyleLbl="node4" presStyleIdx="2" presStyleCnt="8" custScaleY="80141" custLinFactNeighborY="-22369"/>
      <dgm:spPr/>
      <dgm:t>
        <a:bodyPr/>
        <a:lstStyle/>
        <a:p>
          <a:endParaRPr lang="zh-CN" altLang="en-US"/>
        </a:p>
      </dgm:t>
    </dgm:pt>
    <dgm:pt modelId="{1B9A3FBA-39F8-40DA-9D62-8E43FE382EBC}" type="pres">
      <dgm:prSet presAssocID="{F3612CA9-8F65-4E71-8627-EFC1729070BC}" presName="hierChild3" presStyleCnt="0"/>
      <dgm:spPr/>
    </dgm:pt>
    <dgm:pt modelId="{B4E76E2D-21AD-43D4-BA78-0C391F5FDF26}" type="pres">
      <dgm:prSet presAssocID="{11D6BAA9-3D7D-443A-B8B0-D667EB977801}" presName="Name19" presStyleLbl="parChTrans1D4" presStyleIdx="3" presStyleCnt="8"/>
      <dgm:spPr/>
      <dgm:t>
        <a:bodyPr/>
        <a:lstStyle/>
        <a:p>
          <a:endParaRPr lang="zh-CN" altLang="en-US"/>
        </a:p>
      </dgm:t>
    </dgm:pt>
    <dgm:pt modelId="{A3E98ABD-FABD-4D9F-9B4B-9A1CC5A3B4D4}" type="pres">
      <dgm:prSet presAssocID="{B94119B0-4B38-453A-A988-669F19EC05A3}" presName="Name21" presStyleCnt="0"/>
      <dgm:spPr/>
    </dgm:pt>
    <dgm:pt modelId="{243FEBFB-CB74-4A84-836B-C68284211CE9}" type="pres">
      <dgm:prSet presAssocID="{B94119B0-4B38-453A-A988-669F19EC05A3}" presName="level2Shape" presStyleLbl="node4" presStyleIdx="3" presStyleCnt="8" custScaleX="71608" custScaleY="82483" custLinFactNeighborY="-28761"/>
      <dgm:spPr/>
      <dgm:t>
        <a:bodyPr/>
        <a:lstStyle/>
        <a:p>
          <a:endParaRPr lang="zh-CN" altLang="en-US"/>
        </a:p>
      </dgm:t>
    </dgm:pt>
    <dgm:pt modelId="{C44EAC4F-CC96-4675-9D6B-62D281627FB5}" type="pres">
      <dgm:prSet presAssocID="{B94119B0-4B38-453A-A988-669F19EC05A3}" presName="hierChild3" presStyleCnt="0"/>
      <dgm:spPr/>
    </dgm:pt>
    <dgm:pt modelId="{FC37078E-B542-42D3-AFE6-0664EC1166FF}" type="pres">
      <dgm:prSet presAssocID="{378436EF-5036-46D5-8E9A-7442B51ED2C9}" presName="Name19" presStyleLbl="parChTrans1D3" presStyleIdx="2" presStyleCnt="4"/>
      <dgm:spPr/>
      <dgm:t>
        <a:bodyPr/>
        <a:lstStyle/>
        <a:p>
          <a:endParaRPr lang="zh-CN" altLang="en-US"/>
        </a:p>
      </dgm:t>
    </dgm:pt>
    <dgm:pt modelId="{B8548E1E-7DC2-4778-8594-1CC57A366C9E}" type="pres">
      <dgm:prSet presAssocID="{BA4DF41A-5E6F-41FF-BA48-BEEDF5A3AA7A}" presName="Name21" presStyleCnt="0"/>
      <dgm:spPr/>
    </dgm:pt>
    <dgm:pt modelId="{80EDE69C-5AAB-47ED-9F54-313400F3BFF7}" type="pres">
      <dgm:prSet presAssocID="{BA4DF41A-5E6F-41FF-BA48-BEEDF5A3AA7A}" presName="level2Shape" presStyleLbl="node3" presStyleIdx="2" presStyleCnt="4" custScaleY="71812" custLinFactNeighborY="-15556"/>
      <dgm:spPr/>
      <dgm:t>
        <a:bodyPr/>
        <a:lstStyle/>
        <a:p>
          <a:endParaRPr lang="zh-CN" altLang="en-US"/>
        </a:p>
      </dgm:t>
    </dgm:pt>
    <dgm:pt modelId="{ED76FF58-64F7-4B6E-8896-3EB97FC1DBE7}" type="pres">
      <dgm:prSet presAssocID="{BA4DF41A-5E6F-41FF-BA48-BEEDF5A3AA7A}" presName="hierChild3" presStyleCnt="0"/>
      <dgm:spPr/>
    </dgm:pt>
    <dgm:pt modelId="{9E62E1F9-0917-4901-AD03-37206E3F01BE}" type="pres">
      <dgm:prSet presAssocID="{A7452538-B98D-48AB-90D2-545BC5554FC0}" presName="Name19" presStyleLbl="parChTrans1D4" presStyleIdx="4" presStyleCnt="8"/>
      <dgm:spPr/>
      <dgm:t>
        <a:bodyPr/>
        <a:lstStyle/>
        <a:p>
          <a:endParaRPr lang="zh-CN" altLang="en-US"/>
        </a:p>
      </dgm:t>
    </dgm:pt>
    <dgm:pt modelId="{97B2A7FB-964D-434A-B592-33FCE2EE4381}" type="pres">
      <dgm:prSet presAssocID="{E9982E5F-6B0C-4E15-909C-8C8477AE7B3F}" presName="Name21" presStyleCnt="0"/>
      <dgm:spPr/>
    </dgm:pt>
    <dgm:pt modelId="{92BF6330-B73C-4F81-8215-A78313C7909E}" type="pres">
      <dgm:prSet presAssocID="{E9982E5F-6B0C-4E15-909C-8C8477AE7B3F}" presName="level2Shape" presStyleLbl="node4" presStyleIdx="4" presStyleCnt="8" custScaleY="80141" custLinFactNeighborY="-23761"/>
      <dgm:spPr/>
      <dgm:t>
        <a:bodyPr/>
        <a:lstStyle/>
        <a:p>
          <a:endParaRPr lang="zh-CN" altLang="en-US"/>
        </a:p>
      </dgm:t>
    </dgm:pt>
    <dgm:pt modelId="{FBD9D573-9BC0-4CE3-87E2-064DF937319B}" type="pres">
      <dgm:prSet presAssocID="{E9982E5F-6B0C-4E15-909C-8C8477AE7B3F}" presName="hierChild3" presStyleCnt="0"/>
      <dgm:spPr/>
    </dgm:pt>
    <dgm:pt modelId="{686E43ED-0CC9-4F64-9201-AE73B3ABFFE0}" type="pres">
      <dgm:prSet presAssocID="{241558BE-BB15-4535-9EBD-0FE41B7D1EEF}" presName="Name19" presStyleLbl="parChTrans1D4" presStyleIdx="5" presStyleCnt="8"/>
      <dgm:spPr/>
      <dgm:t>
        <a:bodyPr/>
        <a:lstStyle/>
        <a:p>
          <a:endParaRPr lang="zh-CN" altLang="en-US"/>
        </a:p>
      </dgm:t>
    </dgm:pt>
    <dgm:pt modelId="{CDA4D96B-6497-4AE9-8AD5-16FC4FD57704}" type="pres">
      <dgm:prSet presAssocID="{987C2B22-C164-48EB-80A6-827A2FC41B5E}" presName="Name21" presStyleCnt="0"/>
      <dgm:spPr/>
    </dgm:pt>
    <dgm:pt modelId="{7D8D41ED-0DAF-4A50-91EB-E01008E2CD2E}" type="pres">
      <dgm:prSet presAssocID="{987C2B22-C164-48EB-80A6-827A2FC41B5E}" presName="level2Shape" presStyleLbl="node4" presStyleIdx="5" presStyleCnt="8" custScaleY="65360" custLinFactNeighborY="-28761"/>
      <dgm:spPr/>
      <dgm:t>
        <a:bodyPr/>
        <a:lstStyle/>
        <a:p>
          <a:endParaRPr lang="zh-CN" altLang="en-US"/>
        </a:p>
      </dgm:t>
    </dgm:pt>
    <dgm:pt modelId="{E68FC6B6-EC40-4EA4-BE78-EDABD1BFAAB2}" type="pres">
      <dgm:prSet presAssocID="{987C2B22-C164-48EB-80A6-827A2FC41B5E}" presName="hierChild3" presStyleCnt="0"/>
      <dgm:spPr/>
    </dgm:pt>
    <dgm:pt modelId="{275C7EFB-0F14-473A-B433-349B88597497}" type="pres">
      <dgm:prSet presAssocID="{0B3FF233-6208-43E6-8D79-2D0FE026821E}" presName="Name19" presStyleLbl="parChTrans1D3" presStyleIdx="3" presStyleCnt="4"/>
      <dgm:spPr/>
      <dgm:t>
        <a:bodyPr/>
        <a:lstStyle/>
        <a:p>
          <a:endParaRPr lang="zh-CN" altLang="en-US"/>
        </a:p>
      </dgm:t>
    </dgm:pt>
    <dgm:pt modelId="{FC7A6AB9-271D-446C-9AA2-EB02A3BC6390}" type="pres">
      <dgm:prSet presAssocID="{777816F0-FA1F-4C85-BB26-4C6F62638235}" presName="Name21" presStyleCnt="0"/>
      <dgm:spPr/>
    </dgm:pt>
    <dgm:pt modelId="{5E3B1C93-A185-413C-BEC8-61125A0F8592}" type="pres">
      <dgm:prSet presAssocID="{777816F0-FA1F-4C85-BB26-4C6F62638235}" presName="level2Shape" presStyleLbl="node3" presStyleIdx="3" presStyleCnt="4" custScaleY="71812" custLinFactNeighborY="-15556"/>
      <dgm:spPr/>
      <dgm:t>
        <a:bodyPr/>
        <a:lstStyle/>
        <a:p>
          <a:endParaRPr lang="zh-CN" altLang="en-US"/>
        </a:p>
      </dgm:t>
    </dgm:pt>
    <dgm:pt modelId="{79F6D950-83F6-4494-BE92-6B31CB086093}" type="pres">
      <dgm:prSet presAssocID="{777816F0-FA1F-4C85-BB26-4C6F62638235}" presName="hierChild3" presStyleCnt="0"/>
      <dgm:spPr/>
    </dgm:pt>
    <dgm:pt modelId="{87064229-8AB3-4A09-BCE6-CD423E1124C7}" type="pres">
      <dgm:prSet presAssocID="{11CD9985-04F1-4EE5-AA2A-E5E8FACF8A6C}" presName="Name19" presStyleLbl="parChTrans1D4" presStyleIdx="6" presStyleCnt="8"/>
      <dgm:spPr/>
      <dgm:t>
        <a:bodyPr/>
        <a:lstStyle/>
        <a:p>
          <a:endParaRPr lang="zh-CN" altLang="en-US"/>
        </a:p>
      </dgm:t>
    </dgm:pt>
    <dgm:pt modelId="{E9CF31A5-6F8E-4CF1-BE99-74DA0FE55081}" type="pres">
      <dgm:prSet presAssocID="{B4AF00F1-B959-4956-B56F-0E0556AA9552}" presName="Name21" presStyleCnt="0"/>
      <dgm:spPr/>
    </dgm:pt>
    <dgm:pt modelId="{17179096-71A9-4B7A-8548-F775369E194D}" type="pres">
      <dgm:prSet presAssocID="{B4AF00F1-B959-4956-B56F-0E0556AA9552}" presName="level2Shape" presStyleLbl="node4" presStyleIdx="6" presStyleCnt="8" custScaleY="80141" custLinFactNeighborY="-22369"/>
      <dgm:spPr/>
      <dgm:t>
        <a:bodyPr/>
        <a:lstStyle/>
        <a:p>
          <a:endParaRPr lang="zh-CN" altLang="en-US"/>
        </a:p>
      </dgm:t>
    </dgm:pt>
    <dgm:pt modelId="{1A9AE291-97A1-4105-B09C-8AFC73D82D72}" type="pres">
      <dgm:prSet presAssocID="{B4AF00F1-B959-4956-B56F-0E0556AA9552}" presName="hierChild3" presStyleCnt="0"/>
      <dgm:spPr/>
    </dgm:pt>
    <dgm:pt modelId="{8CF5895E-5DA0-41C1-925D-D94DD85F5D3B}" type="pres">
      <dgm:prSet presAssocID="{270BF9F5-445A-4FA5-830E-1BBEC7D033BC}" presName="Name19" presStyleLbl="parChTrans1D4" presStyleIdx="7" presStyleCnt="8"/>
      <dgm:spPr/>
      <dgm:t>
        <a:bodyPr/>
        <a:lstStyle/>
        <a:p>
          <a:endParaRPr lang="zh-CN" altLang="en-US"/>
        </a:p>
      </dgm:t>
    </dgm:pt>
    <dgm:pt modelId="{4CB25C71-54FC-4D23-A6DE-16101407C311}" type="pres">
      <dgm:prSet presAssocID="{DF7B16BC-773A-4B98-8C3B-41E04D05C92F}" presName="Name21" presStyleCnt="0"/>
      <dgm:spPr/>
    </dgm:pt>
    <dgm:pt modelId="{D820D149-E358-4EF3-B41D-AA4E4010C0AB}" type="pres">
      <dgm:prSet presAssocID="{DF7B16BC-773A-4B98-8C3B-41E04D05C92F}" presName="level2Shape" presStyleLbl="node4" presStyleIdx="7" presStyleCnt="8" custScaleX="60985" custScaleY="113399" custLinFactNeighborY="-28761"/>
      <dgm:spPr/>
      <dgm:t>
        <a:bodyPr/>
        <a:lstStyle/>
        <a:p>
          <a:endParaRPr lang="zh-CN" altLang="en-US"/>
        </a:p>
      </dgm:t>
    </dgm:pt>
    <dgm:pt modelId="{3AB10094-8994-45D1-8B82-7939B0BC6632}" type="pres">
      <dgm:prSet presAssocID="{DF7B16BC-773A-4B98-8C3B-41E04D05C92F}" presName="hierChild3" presStyleCnt="0"/>
      <dgm:spPr/>
    </dgm:pt>
    <dgm:pt modelId="{B7E86339-724C-432B-A3FB-9E97AD959C4E}" type="pres">
      <dgm:prSet presAssocID="{5CCB7603-0D51-46AF-AB01-ADACE30AD5AD}" presName="Name19" presStyleLbl="parChTrans1D2" presStyleIdx="1" presStyleCnt="2"/>
      <dgm:spPr/>
      <dgm:t>
        <a:bodyPr/>
        <a:lstStyle/>
        <a:p>
          <a:endParaRPr lang="zh-CN" altLang="en-US"/>
        </a:p>
      </dgm:t>
    </dgm:pt>
    <dgm:pt modelId="{C9BA514F-9BB2-4F51-8266-31A899DF2641}" type="pres">
      <dgm:prSet presAssocID="{2F92B740-C233-4527-929E-19A387E6C248}" presName="Name21" presStyleCnt="0"/>
      <dgm:spPr/>
    </dgm:pt>
    <dgm:pt modelId="{816D6855-39E2-45C9-AC96-C4B89C2F5B87}" type="pres">
      <dgm:prSet presAssocID="{2F92B740-C233-4527-929E-19A387E6C248}" presName="level2Shape" presStyleLbl="node2" presStyleIdx="1" presStyleCnt="2" custScaleY="71887" custLinFactNeighborY="-8668"/>
      <dgm:spPr/>
      <dgm:t>
        <a:bodyPr/>
        <a:lstStyle/>
        <a:p>
          <a:endParaRPr lang="zh-CN" altLang="en-US"/>
        </a:p>
      </dgm:t>
    </dgm:pt>
    <dgm:pt modelId="{2ED661C8-4982-4964-96C2-F1A9AAFF2CF3}" type="pres">
      <dgm:prSet presAssocID="{2F92B740-C233-4527-929E-19A387E6C248}" presName="hierChild3" presStyleCnt="0"/>
      <dgm:spPr/>
    </dgm:pt>
    <dgm:pt modelId="{DE3B48F8-BCDA-40C3-A43C-4C277858698E}" type="pres">
      <dgm:prSet presAssocID="{4A7FCB3C-D943-43C6-B29B-47741C00A4D2}" presName="bgShapesFlow" presStyleCnt="0"/>
      <dgm:spPr/>
    </dgm:pt>
  </dgm:ptLst>
  <dgm:cxnLst>
    <dgm:cxn modelId="{D04D9D54-B95F-4E91-82F0-6079D6898312}" type="presOf" srcId="{11CD9985-04F1-4EE5-AA2A-E5E8FACF8A6C}" destId="{87064229-8AB3-4A09-BCE6-CD423E1124C7}" srcOrd="0" destOrd="0" presId="urn:microsoft.com/office/officeart/2005/8/layout/hierarchy6"/>
    <dgm:cxn modelId="{B66E20B9-9260-4D98-A268-BD6973D33B47}" srcId="{4EEEBEF3-0DAF-491A-9D1D-171FC2BD0179}" destId="{777816F0-FA1F-4C85-BB26-4C6F62638235}" srcOrd="3" destOrd="0" parTransId="{0B3FF233-6208-43E6-8D79-2D0FE026821E}" sibTransId="{926303B2-AADE-4B06-A556-25A08593B1BC}"/>
    <dgm:cxn modelId="{140EB51D-56A7-4654-B3B3-17A3C5FA11A1}" type="presOf" srcId="{A7452538-B98D-48AB-90D2-545BC5554FC0}" destId="{9E62E1F9-0917-4901-AD03-37206E3F01BE}" srcOrd="0" destOrd="0" presId="urn:microsoft.com/office/officeart/2005/8/layout/hierarchy6"/>
    <dgm:cxn modelId="{54F2380E-3E21-4B3D-9DCE-EDEA49851CF9}" type="presOf" srcId="{270BF9F5-445A-4FA5-830E-1BBEC7D033BC}" destId="{8CF5895E-5DA0-41C1-925D-D94DD85F5D3B}" srcOrd="0" destOrd="0" presId="urn:microsoft.com/office/officeart/2005/8/layout/hierarchy6"/>
    <dgm:cxn modelId="{E7E5C6A6-5FA2-475E-9ECC-77BCE7938C9B}" type="presOf" srcId="{5CCB7603-0D51-46AF-AB01-ADACE30AD5AD}" destId="{B7E86339-724C-432B-A3FB-9E97AD959C4E}" srcOrd="0" destOrd="0" presId="urn:microsoft.com/office/officeart/2005/8/layout/hierarchy6"/>
    <dgm:cxn modelId="{95A3BF87-0233-4A34-9F2E-00011FCE12A5}" type="presOf" srcId="{4A7FCB3C-D943-43C6-B29B-47741C00A4D2}" destId="{BFC95ED7-21E0-4829-8C6A-2E46D4CC73F4}" srcOrd="0" destOrd="0" presId="urn:microsoft.com/office/officeart/2005/8/layout/hierarchy6"/>
    <dgm:cxn modelId="{BD74F533-206C-46FE-B0F3-9AD228E39F6D}" type="presOf" srcId="{6F987CA1-B4E6-4F54-9EFD-89797C79F37D}" destId="{9A6FFF9D-6225-418C-A8F5-9671DD2F8E0B}" srcOrd="0" destOrd="0" presId="urn:microsoft.com/office/officeart/2005/8/layout/hierarchy6"/>
    <dgm:cxn modelId="{2F580B8E-521B-43D7-965B-35A8964173D5}" type="presOf" srcId="{FC1E82DC-669D-48CB-9105-69A690B989CE}" destId="{A7A91156-5A6A-4206-8149-B4E7E53D37C4}" srcOrd="0" destOrd="0" presId="urn:microsoft.com/office/officeart/2005/8/layout/hierarchy6"/>
    <dgm:cxn modelId="{C700A856-1B30-4659-BDB9-011CA769AE97}" srcId="{4EEEBEF3-0DAF-491A-9D1D-171FC2BD0179}" destId="{BA4DF41A-5E6F-41FF-BA48-BEEDF5A3AA7A}" srcOrd="2" destOrd="0" parTransId="{378436EF-5036-46D5-8E9A-7442B51ED2C9}" sibTransId="{2E2D7839-C7DB-42E3-9AE6-9EE5655027A9}"/>
    <dgm:cxn modelId="{59DC02A1-C936-40BC-B6F5-DE478A44A7A1}" type="presOf" srcId="{69FD23F1-1FD7-4A0F-A169-48229A3AAEE6}" destId="{8505C599-6D00-4AFF-8A37-441CC25B108F}" srcOrd="0" destOrd="0" presId="urn:microsoft.com/office/officeart/2005/8/layout/hierarchy6"/>
    <dgm:cxn modelId="{76B13456-D78D-4098-8783-70F551CBE635}" srcId="{FA39A892-8F16-45CF-87E0-B3EFB35C1C35}" destId="{2F92B740-C233-4527-929E-19A387E6C248}" srcOrd="1" destOrd="0" parTransId="{5CCB7603-0D51-46AF-AB01-ADACE30AD5AD}" sibTransId="{A5B9FF08-A857-44E7-A003-3725ED5FBE8E}"/>
    <dgm:cxn modelId="{9ED6C5F9-AF47-4D0C-AAB2-4CEFD5FD2D2B}" type="presOf" srcId="{0B3FF233-6208-43E6-8D79-2D0FE026821E}" destId="{275C7EFB-0F14-473A-B433-349B88597497}" srcOrd="0" destOrd="0" presId="urn:microsoft.com/office/officeart/2005/8/layout/hierarchy6"/>
    <dgm:cxn modelId="{772EB06D-2B1C-4AA7-937C-EE7AEF3B515D}" type="presOf" srcId="{1B21D71E-DCF2-4F3F-9FAD-F7322C3E1C0E}" destId="{8FB87B1A-2FB2-4CF0-A880-D09A863BEA71}" srcOrd="0" destOrd="0" presId="urn:microsoft.com/office/officeart/2005/8/layout/hierarchy6"/>
    <dgm:cxn modelId="{1C0314CB-A6DE-41A2-B478-A4260EA51D31}" type="presOf" srcId="{707EDF74-A42C-4B04-AD05-2B1491EEFEA1}" destId="{E1C3B5E4-E117-413D-9320-346D7CA51E0A}" srcOrd="0" destOrd="0" presId="urn:microsoft.com/office/officeart/2005/8/layout/hierarchy6"/>
    <dgm:cxn modelId="{42746B4D-39CA-4133-ADA5-D6A8F9281FFA}" srcId="{4EEEBEF3-0DAF-491A-9D1D-171FC2BD0179}" destId="{707EDF74-A42C-4B04-AD05-2B1491EEFEA1}" srcOrd="1" destOrd="0" parTransId="{6F987CA1-B4E6-4F54-9EFD-89797C79F37D}" sibTransId="{BC2BC97A-5A14-413E-B3BD-7FB28D820EE8}"/>
    <dgm:cxn modelId="{B81BC59B-C46A-4495-9D57-C795B1B9F804}" srcId="{B4AF00F1-B959-4956-B56F-0E0556AA9552}" destId="{DF7B16BC-773A-4B98-8C3B-41E04D05C92F}" srcOrd="0" destOrd="0" parTransId="{270BF9F5-445A-4FA5-830E-1BBEC7D033BC}" sibTransId="{BDEB5394-7101-4359-AEBC-CA176AE08CE1}"/>
    <dgm:cxn modelId="{3065CC38-C8A8-4290-9DB5-FE5836DBAF07}" type="presOf" srcId="{D6CD5F29-688E-41B9-8163-9A5C7F9C6CCC}" destId="{32573FCF-52FC-493E-8D52-FFF0C420F5F1}" srcOrd="0" destOrd="0" presId="urn:microsoft.com/office/officeart/2005/8/layout/hierarchy6"/>
    <dgm:cxn modelId="{83120CED-7A77-4F82-A44C-5FF138D7AD38}" type="presOf" srcId="{11D6BAA9-3D7D-443A-B8B0-D667EB977801}" destId="{B4E76E2D-21AD-43D4-BA78-0C391F5FDF26}" srcOrd="0" destOrd="0" presId="urn:microsoft.com/office/officeart/2005/8/layout/hierarchy6"/>
    <dgm:cxn modelId="{1BE4598F-D71D-468C-AA69-D847D5EE08A6}" type="presOf" srcId="{5A9CCDE6-A50F-4943-9E3F-BDCFE813520D}" destId="{C4F3919A-6572-4902-BDB9-681C79305EB6}" srcOrd="0" destOrd="0" presId="urn:microsoft.com/office/officeart/2005/8/layout/hierarchy6"/>
    <dgm:cxn modelId="{AF72AB63-6B65-45E9-8216-482884917DFE}" type="presOf" srcId="{2F92B740-C233-4527-929E-19A387E6C248}" destId="{816D6855-39E2-45C9-AC96-C4B89C2F5B87}" srcOrd="0" destOrd="0" presId="urn:microsoft.com/office/officeart/2005/8/layout/hierarchy6"/>
    <dgm:cxn modelId="{1FA87445-8B27-4FD4-8447-F12012179F4C}" type="presOf" srcId="{378436EF-5036-46D5-8E9A-7442B51ED2C9}" destId="{FC37078E-B542-42D3-AFE6-0664EC1166FF}" srcOrd="0" destOrd="0" presId="urn:microsoft.com/office/officeart/2005/8/layout/hierarchy6"/>
    <dgm:cxn modelId="{E151595A-09E3-49B1-855B-9E893A119131}" srcId="{F3612CA9-8F65-4E71-8627-EFC1729070BC}" destId="{B94119B0-4B38-453A-A988-669F19EC05A3}" srcOrd="0" destOrd="0" parTransId="{11D6BAA9-3D7D-443A-B8B0-D667EB977801}" sibTransId="{1E17D0DB-D41D-4191-9A2A-B1BA60ED7E0A}"/>
    <dgm:cxn modelId="{377B35E3-6444-4827-8201-CC7E7CF425FA}" srcId="{1B21D71E-DCF2-4F3F-9FAD-F7322C3E1C0E}" destId="{B055C4F4-5F82-4D99-AFC9-FDEEEDDE6084}" srcOrd="0" destOrd="0" parTransId="{4477B5A6-7A3E-41C8-B41B-571C483A434B}" sibTransId="{83A4E8CC-DB7B-467C-9B16-7D58C8F3A55D}"/>
    <dgm:cxn modelId="{8DFD4AEF-EF3B-4CEB-9317-33FD872D7BD8}" srcId="{707EDF74-A42C-4B04-AD05-2B1491EEFEA1}" destId="{F3612CA9-8F65-4E71-8627-EFC1729070BC}" srcOrd="0" destOrd="0" parTransId="{5A9CCDE6-A50F-4943-9E3F-BDCFE813520D}" sibTransId="{A3265BD9-3E54-4B27-AAE6-AE1CDD0659DF}"/>
    <dgm:cxn modelId="{247B8C44-A176-4988-8556-C47B1A2463A6}" type="presOf" srcId="{987C2B22-C164-48EB-80A6-827A2FC41B5E}" destId="{7D8D41ED-0DAF-4A50-91EB-E01008E2CD2E}" srcOrd="0" destOrd="0" presId="urn:microsoft.com/office/officeart/2005/8/layout/hierarchy6"/>
    <dgm:cxn modelId="{98CD606A-8BA0-4079-A4E2-E1F9A5CE9AA9}" type="presOf" srcId="{241558BE-BB15-4535-9EBD-0FE41B7D1EEF}" destId="{686E43ED-0CC9-4F64-9201-AE73B3ABFFE0}" srcOrd="0" destOrd="0" presId="urn:microsoft.com/office/officeart/2005/8/layout/hierarchy6"/>
    <dgm:cxn modelId="{B0ABA745-CA4A-4AFB-A733-6D2C8633B18B}" srcId="{B055C4F4-5F82-4D99-AFC9-FDEEEDDE6084}" destId="{69FD23F1-1FD7-4A0F-A169-48229A3AAEE6}" srcOrd="0" destOrd="0" parTransId="{D6CD5F29-688E-41B9-8163-9A5C7F9C6CCC}" sibTransId="{47569525-9D94-45CB-82B6-3ACA3FA248A2}"/>
    <dgm:cxn modelId="{F32CD922-E58D-4205-BF11-0EB535739A48}" type="presOf" srcId="{777816F0-FA1F-4C85-BB26-4C6F62638235}" destId="{5E3B1C93-A185-413C-BEC8-61125A0F8592}" srcOrd="0" destOrd="0" presId="urn:microsoft.com/office/officeart/2005/8/layout/hierarchy6"/>
    <dgm:cxn modelId="{30BFD8B3-15D6-4B24-BB16-4B950848DCE2}" type="presOf" srcId="{FCB4ADE1-E742-4E5A-9D85-0A85F100475F}" destId="{AB685DAD-BE37-470F-B317-AE8F42B9E9C3}" srcOrd="0" destOrd="0" presId="urn:microsoft.com/office/officeart/2005/8/layout/hierarchy6"/>
    <dgm:cxn modelId="{27444F5E-4AB2-4939-963D-B2CBAC012BF9}" type="presOf" srcId="{B4AF00F1-B959-4956-B56F-0E0556AA9552}" destId="{17179096-71A9-4B7A-8548-F775369E194D}" srcOrd="0" destOrd="0" presId="urn:microsoft.com/office/officeart/2005/8/layout/hierarchy6"/>
    <dgm:cxn modelId="{B4A198EE-ACBB-46AC-876C-60C919C18B4C}" type="presOf" srcId="{FA39A892-8F16-45CF-87E0-B3EFB35C1C35}" destId="{C70BCF7A-C177-4C7A-9992-4D5921FB378B}" srcOrd="0" destOrd="0" presId="urn:microsoft.com/office/officeart/2005/8/layout/hierarchy6"/>
    <dgm:cxn modelId="{06E17C24-5DF2-47FD-993F-3D5B803A2A6F}" type="presOf" srcId="{B055C4F4-5F82-4D99-AFC9-FDEEEDDE6084}" destId="{45318BA3-2160-4DE6-8F40-149FB84CDA89}" srcOrd="0" destOrd="0" presId="urn:microsoft.com/office/officeart/2005/8/layout/hierarchy6"/>
    <dgm:cxn modelId="{7F38C966-3CE9-4C3A-AAB6-18A74F5DA242}" type="presOf" srcId="{BA4DF41A-5E6F-41FF-BA48-BEEDF5A3AA7A}" destId="{80EDE69C-5AAB-47ED-9F54-313400F3BFF7}" srcOrd="0" destOrd="0" presId="urn:microsoft.com/office/officeart/2005/8/layout/hierarchy6"/>
    <dgm:cxn modelId="{10C4BB8C-E8DC-4AF3-98C3-4873FEE5B61F}" srcId="{777816F0-FA1F-4C85-BB26-4C6F62638235}" destId="{B4AF00F1-B959-4956-B56F-0E0556AA9552}" srcOrd="0" destOrd="0" parTransId="{11CD9985-04F1-4EE5-AA2A-E5E8FACF8A6C}" sibTransId="{D1AB6A07-AC1F-41D3-B86F-83E9ADE3424C}"/>
    <dgm:cxn modelId="{7355F083-B331-4405-8A24-B70660DE1E4A}" srcId="{BA4DF41A-5E6F-41FF-BA48-BEEDF5A3AA7A}" destId="{E9982E5F-6B0C-4E15-909C-8C8477AE7B3F}" srcOrd="0" destOrd="0" parTransId="{A7452538-B98D-48AB-90D2-545BC5554FC0}" sibTransId="{E294BE5C-0AFA-4078-875A-95D25FA4560A}"/>
    <dgm:cxn modelId="{728BABF0-8A12-4DDD-B6A2-A253D0F253EA}" srcId="{E9982E5F-6B0C-4E15-909C-8C8477AE7B3F}" destId="{987C2B22-C164-48EB-80A6-827A2FC41B5E}" srcOrd="0" destOrd="0" parTransId="{241558BE-BB15-4535-9EBD-0FE41B7D1EEF}" sibTransId="{C67CD579-E18F-4285-B8FE-07E4E2C42A4A}"/>
    <dgm:cxn modelId="{342956B9-8E19-47CF-9CAA-081DBB68483B}" type="presOf" srcId="{B94119B0-4B38-453A-A988-669F19EC05A3}" destId="{243FEBFB-CB74-4A84-836B-C68284211CE9}" srcOrd="0" destOrd="0" presId="urn:microsoft.com/office/officeart/2005/8/layout/hierarchy6"/>
    <dgm:cxn modelId="{F1ABF058-9815-49DD-A03C-0FD659F7B6CD}" srcId="{4EEEBEF3-0DAF-491A-9D1D-171FC2BD0179}" destId="{1B21D71E-DCF2-4F3F-9FAD-F7322C3E1C0E}" srcOrd="0" destOrd="0" parTransId="{FC1E82DC-669D-48CB-9105-69A690B989CE}" sibTransId="{138AD2B4-71F4-42BD-854F-607125E0A724}"/>
    <dgm:cxn modelId="{93A594D1-32AC-4CF8-A02B-1E34ED769CD2}" srcId="{FA39A892-8F16-45CF-87E0-B3EFB35C1C35}" destId="{4EEEBEF3-0DAF-491A-9D1D-171FC2BD0179}" srcOrd="0" destOrd="0" parTransId="{FCB4ADE1-E742-4E5A-9D85-0A85F100475F}" sibTransId="{A7D10D75-9F3A-44F9-A6EB-AA55FED7DC62}"/>
    <dgm:cxn modelId="{014583EA-24A2-4FED-B5A3-9992A4B09E02}" srcId="{4A7FCB3C-D943-43C6-B29B-47741C00A4D2}" destId="{FA39A892-8F16-45CF-87E0-B3EFB35C1C35}" srcOrd="0" destOrd="0" parTransId="{56CFCBCE-9480-4A93-B15A-4DC50DD69E4C}" sibTransId="{3652EB7F-5278-4E02-A854-25CB6AB40065}"/>
    <dgm:cxn modelId="{7F2825A2-23CA-444C-95B8-96081C837C6A}" type="presOf" srcId="{F3612CA9-8F65-4E71-8627-EFC1729070BC}" destId="{02FAD75C-E78D-4A83-B910-44C59D71B181}" srcOrd="0" destOrd="0" presId="urn:microsoft.com/office/officeart/2005/8/layout/hierarchy6"/>
    <dgm:cxn modelId="{9037D4EA-4DC3-4F52-96CE-A36DD01BA3FE}" type="presOf" srcId="{4EEEBEF3-0DAF-491A-9D1D-171FC2BD0179}" destId="{217E82D9-543C-416D-881E-5E3585274D02}" srcOrd="0" destOrd="0" presId="urn:microsoft.com/office/officeart/2005/8/layout/hierarchy6"/>
    <dgm:cxn modelId="{48C3DCC1-F845-4943-B561-32E382B61269}" type="presOf" srcId="{DF7B16BC-773A-4B98-8C3B-41E04D05C92F}" destId="{D820D149-E358-4EF3-B41D-AA4E4010C0AB}" srcOrd="0" destOrd="0" presId="urn:microsoft.com/office/officeart/2005/8/layout/hierarchy6"/>
    <dgm:cxn modelId="{77C1F7B3-C85B-416E-89EC-675C2BDFA55C}" type="presOf" srcId="{4477B5A6-7A3E-41C8-B41B-571C483A434B}" destId="{C5546FCF-2DFE-4982-989A-0D303E81641F}" srcOrd="0" destOrd="0" presId="urn:microsoft.com/office/officeart/2005/8/layout/hierarchy6"/>
    <dgm:cxn modelId="{CBF93C63-0C3A-46F7-9BD9-F450F1A0730C}" type="presOf" srcId="{E9982E5F-6B0C-4E15-909C-8C8477AE7B3F}" destId="{92BF6330-B73C-4F81-8215-A78313C7909E}" srcOrd="0" destOrd="0" presId="urn:microsoft.com/office/officeart/2005/8/layout/hierarchy6"/>
    <dgm:cxn modelId="{F8939731-53BF-47D1-BBD5-EDC69C85B924}" type="presParOf" srcId="{BFC95ED7-21E0-4829-8C6A-2E46D4CC73F4}" destId="{81A54A0A-2B0A-4856-A349-FF9F6C89203A}" srcOrd="0" destOrd="0" presId="urn:microsoft.com/office/officeart/2005/8/layout/hierarchy6"/>
    <dgm:cxn modelId="{673C8625-2ABE-4BAA-A4A9-FBB99973C25C}" type="presParOf" srcId="{81A54A0A-2B0A-4856-A349-FF9F6C89203A}" destId="{D1905FD4-2A30-4897-95AD-BB70FCADB954}" srcOrd="0" destOrd="0" presId="urn:microsoft.com/office/officeart/2005/8/layout/hierarchy6"/>
    <dgm:cxn modelId="{400FF67B-25AF-4470-85DC-9998267C944F}" type="presParOf" srcId="{D1905FD4-2A30-4897-95AD-BB70FCADB954}" destId="{DBA78027-FDF4-4686-B1A9-EFCE06397539}" srcOrd="0" destOrd="0" presId="urn:microsoft.com/office/officeart/2005/8/layout/hierarchy6"/>
    <dgm:cxn modelId="{D3D4B7A2-24C8-482A-A117-FB62BE73510C}" type="presParOf" srcId="{DBA78027-FDF4-4686-B1A9-EFCE06397539}" destId="{C70BCF7A-C177-4C7A-9992-4D5921FB378B}" srcOrd="0" destOrd="0" presId="urn:microsoft.com/office/officeart/2005/8/layout/hierarchy6"/>
    <dgm:cxn modelId="{F79AEF94-791C-40F1-A75B-181EAB2AE704}" type="presParOf" srcId="{DBA78027-FDF4-4686-B1A9-EFCE06397539}" destId="{60161D77-906C-401B-8E50-1CB1107CE86C}" srcOrd="1" destOrd="0" presId="urn:microsoft.com/office/officeart/2005/8/layout/hierarchy6"/>
    <dgm:cxn modelId="{A73C3590-5B83-451E-A6FE-E061855088F6}" type="presParOf" srcId="{60161D77-906C-401B-8E50-1CB1107CE86C}" destId="{AB685DAD-BE37-470F-B317-AE8F42B9E9C3}" srcOrd="0" destOrd="0" presId="urn:microsoft.com/office/officeart/2005/8/layout/hierarchy6"/>
    <dgm:cxn modelId="{A928DA3E-F3CB-42EF-A265-A491B0CE1BF8}" type="presParOf" srcId="{60161D77-906C-401B-8E50-1CB1107CE86C}" destId="{EDCA712F-C697-4274-859D-7592F6907FCF}" srcOrd="1" destOrd="0" presId="urn:microsoft.com/office/officeart/2005/8/layout/hierarchy6"/>
    <dgm:cxn modelId="{C060B291-B21C-459C-8FF7-A689C9F26261}" type="presParOf" srcId="{EDCA712F-C697-4274-859D-7592F6907FCF}" destId="{217E82D9-543C-416D-881E-5E3585274D02}" srcOrd="0" destOrd="0" presId="urn:microsoft.com/office/officeart/2005/8/layout/hierarchy6"/>
    <dgm:cxn modelId="{BA2CBB80-5330-4989-BE36-F694F55D816F}" type="presParOf" srcId="{EDCA712F-C697-4274-859D-7592F6907FCF}" destId="{569B365A-87B3-4FB2-9055-281B1A0489AF}" srcOrd="1" destOrd="0" presId="urn:microsoft.com/office/officeart/2005/8/layout/hierarchy6"/>
    <dgm:cxn modelId="{887BE14B-CFAC-42EB-8A0B-8A5F513BA8E2}" type="presParOf" srcId="{569B365A-87B3-4FB2-9055-281B1A0489AF}" destId="{A7A91156-5A6A-4206-8149-B4E7E53D37C4}" srcOrd="0" destOrd="0" presId="urn:microsoft.com/office/officeart/2005/8/layout/hierarchy6"/>
    <dgm:cxn modelId="{86D1CE56-EE80-43DA-87AB-D673FB6A5304}" type="presParOf" srcId="{569B365A-87B3-4FB2-9055-281B1A0489AF}" destId="{D219E735-1345-4C02-B875-39ED92ED2A00}" srcOrd="1" destOrd="0" presId="urn:microsoft.com/office/officeart/2005/8/layout/hierarchy6"/>
    <dgm:cxn modelId="{39D34021-AA45-4406-B89D-8B12162D65CD}" type="presParOf" srcId="{D219E735-1345-4C02-B875-39ED92ED2A00}" destId="{8FB87B1A-2FB2-4CF0-A880-D09A863BEA71}" srcOrd="0" destOrd="0" presId="urn:microsoft.com/office/officeart/2005/8/layout/hierarchy6"/>
    <dgm:cxn modelId="{0B316D6C-830A-4FCA-9158-DB285A4DA982}" type="presParOf" srcId="{D219E735-1345-4C02-B875-39ED92ED2A00}" destId="{58ED7939-6C25-4093-8295-1586C12A995F}" srcOrd="1" destOrd="0" presId="urn:microsoft.com/office/officeart/2005/8/layout/hierarchy6"/>
    <dgm:cxn modelId="{681D512B-CA02-4C5C-AD1E-DA12DF6E79C0}" type="presParOf" srcId="{58ED7939-6C25-4093-8295-1586C12A995F}" destId="{C5546FCF-2DFE-4982-989A-0D303E81641F}" srcOrd="0" destOrd="0" presId="urn:microsoft.com/office/officeart/2005/8/layout/hierarchy6"/>
    <dgm:cxn modelId="{A752FD3C-36FB-4E8D-867A-5DE2F7FE1BD2}" type="presParOf" srcId="{58ED7939-6C25-4093-8295-1586C12A995F}" destId="{BC48EBE6-374E-4B20-9C5C-CF2C2D4C64AD}" srcOrd="1" destOrd="0" presId="urn:microsoft.com/office/officeart/2005/8/layout/hierarchy6"/>
    <dgm:cxn modelId="{30935F42-6168-4655-9A90-25C74DD2C389}" type="presParOf" srcId="{BC48EBE6-374E-4B20-9C5C-CF2C2D4C64AD}" destId="{45318BA3-2160-4DE6-8F40-149FB84CDA89}" srcOrd="0" destOrd="0" presId="urn:microsoft.com/office/officeart/2005/8/layout/hierarchy6"/>
    <dgm:cxn modelId="{51DA1834-26E7-479F-9FB4-B8E67E6434D0}" type="presParOf" srcId="{BC48EBE6-374E-4B20-9C5C-CF2C2D4C64AD}" destId="{3664AE3B-63D0-44BA-9198-6899390092E2}" srcOrd="1" destOrd="0" presId="urn:microsoft.com/office/officeart/2005/8/layout/hierarchy6"/>
    <dgm:cxn modelId="{DBE4FD6B-F922-48A1-89D7-FC86FA450B09}" type="presParOf" srcId="{3664AE3B-63D0-44BA-9198-6899390092E2}" destId="{32573FCF-52FC-493E-8D52-FFF0C420F5F1}" srcOrd="0" destOrd="0" presId="urn:microsoft.com/office/officeart/2005/8/layout/hierarchy6"/>
    <dgm:cxn modelId="{FEB8654E-5733-48FB-AA7D-2CA7B81555EC}" type="presParOf" srcId="{3664AE3B-63D0-44BA-9198-6899390092E2}" destId="{420268C5-72DE-450D-A1E7-A5DABD873038}" srcOrd="1" destOrd="0" presId="urn:microsoft.com/office/officeart/2005/8/layout/hierarchy6"/>
    <dgm:cxn modelId="{203914D2-A9F4-4B5D-B685-14D65256CBE6}" type="presParOf" srcId="{420268C5-72DE-450D-A1E7-A5DABD873038}" destId="{8505C599-6D00-4AFF-8A37-441CC25B108F}" srcOrd="0" destOrd="0" presId="urn:microsoft.com/office/officeart/2005/8/layout/hierarchy6"/>
    <dgm:cxn modelId="{5C29BF93-6DD6-4510-B089-C2750F85BD06}" type="presParOf" srcId="{420268C5-72DE-450D-A1E7-A5DABD873038}" destId="{31F017CC-C2C7-49C7-AD76-D5A7EC645F08}" srcOrd="1" destOrd="0" presId="urn:microsoft.com/office/officeart/2005/8/layout/hierarchy6"/>
    <dgm:cxn modelId="{105BDB8A-00CA-40EE-ADF5-F9A0170F17D3}" type="presParOf" srcId="{569B365A-87B3-4FB2-9055-281B1A0489AF}" destId="{9A6FFF9D-6225-418C-A8F5-9671DD2F8E0B}" srcOrd="2" destOrd="0" presId="urn:microsoft.com/office/officeart/2005/8/layout/hierarchy6"/>
    <dgm:cxn modelId="{14EDEF4E-3B52-43AE-8249-CAA8F8F8277D}" type="presParOf" srcId="{569B365A-87B3-4FB2-9055-281B1A0489AF}" destId="{102AC3C0-8782-4C7D-8EFE-8298EDC02FC8}" srcOrd="3" destOrd="0" presId="urn:microsoft.com/office/officeart/2005/8/layout/hierarchy6"/>
    <dgm:cxn modelId="{726591B9-4D8D-462C-B094-E23CFF3F575A}" type="presParOf" srcId="{102AC3C0-8782-4C7D-8EFE-8298EDC02FC8}" destId="{E1C3B5E4-E117-413D-9320-346D7CA51E0A}" srcOrd="0" destOrd="0" presId="urn:microsoft.com/office/officeart/2005/8/layout/hierarchy6"/>
    <dgm:cxn modelId="{7DB99E80-12A6-4372-93C2-DA891267135D}" type="presParOf" srcId="{102AC3C0-8782-4C7D-8EFE-8298EDC02FC8}" destId="{440E6BC6-5A44-4BE2-A468-5F092B049CB8}" srcOrd="1" destOrd="0" presId="urn:microsoft.com/office/officeart/2005/8/layout/hierarchy6"/>
    <dgm:cxn modelId="{A170B2B0-A955-4EA5-9536-20B6E28E80FB}" type="presParOf" srcId="{440E6BC6-5A44-4BE2-A468-5F092B049CB8}" destId="{C4F3919A-6572-4902-BDB9-681C79305EB6}" srcOrd="0" destOrd="0" presId="urn:microsoft.com/office/officeart/2005/8/layout/hierarchy6"/>
    <dgm:cxn modelId="{8409D2BC-A7D5-4C19-8D26-0F0CDA53555E}" type="presParOf" srcId="{440E6BC6-5A44-4BE2-A468-5F092B049CB8}" destId="{DE7677CA-C36B-4BB6-B172-B75745DC06D7}" srcOrd="1" destOrd="0" presId="urn:microsoft.com/office/officeart/2005/8/layout/hierarchy6"/>
    <dgm:cxn modelId="{47C83671-DFA5-4475-9AB8-A1CA89C0E29E}" type="presParOf" srcId="{DE7677CA-C36B-4BB6-B172-B75745DC06D7}" destId="{02FAD75C-E78D-4A83-B910-44C59D71B181}" srcOrd="0" destOrd="0" presId="urn:microsoft.com/office/officeart/2005/8/layout/hierarchy6"/>
    <dgm:cxn modelId="{964B01BC-37D2-46EA-AA46-A61ACDA6081E}" type="presParOf" srcId="{DE7677CA-C36B-4BB6-B172-B75745DC06D7}" destId="{1B9A3FBA-39F8-40DA-9D62-8E43FE382EBC}" srcOrd="1" destOrd="0" presId="urn:microsoft.com/office/officeart/2005/8/layout/hierarchy6"/>
    <dgm:cxn modelId="{B39DAE23-9103-4884-9661-C2910EA85200}" type="presParOf" srcId="{1B9A3FBA-39F8-40DA-9D62-8E43FE382EBC}" destId="{B4E76E2D-21AD-43D4-BA78-0C391F5FDF26}" srcOrd="0" destOrd="0" presId="urn:microsoft.com/office/officeart/2005/8/layout/hierarchy6"/>
    <dgm:cxn modelId="{7C4B48BD-7F30-4B30-A8D4-94EB981CABAB}" type="presParOf" srcId="{1B9A3FBA-39F8-40DA-9D62-8E43FE382EBC}" destId="{A3E98ABD-FABD-4D9F-9B4B-9A1CC5A3B4D4}" srcOrd="1" destOrd="0" presId="urn:microsoft.com/office/officeart/2005/8/layout/hierarchy6"/>
    <dgm:cxn modelId="{4E3C3729-44E7-4D8D-9DA9-86CD1EFB3DE3}" type="presParOf" srcId="{A3E98ABD-FABD-4D9F-9B4B-9A1CC5A3B4D4}" destId="{243FEBFB-CB74-4A84-836B-C68284211CE9}" srcOrd="0" destOrd="0" presId="urn:microsoft.com/office/officeart/2005/8/layout/hierarchy6"/>
    <dgm:cxn modelId="{1C89B11D-525A-43C3-8943-EB8E8A796EC7}" type="presParOf" srcId="{A3E98ABD-FABD-4D9F-9B4B-9A1CC5A3B4D4}" destId="{C44EAC4F-CC96-4675-9D6B-62D281627FB5}" srcOrd="1" destOrd="0" presId="urn:microsoft.com/office/officeart/2005/8/layout/hierarchy6"/>
    <dgm:cxn modelId="{9D439E2A-DAD1-449E-B608-B3F1EF09D645}" type="presParOf" srcId="{569B365A-87B3-4FB2-9055-281B1A0489AF}" destId="{FC37078E-B542-42D3-AFE6-0664EC1166FF}" srcOrd="4" destOrd="0" presId="urn:microsoft.com/office/officeart/2005/8/layout/hierarchy6"/>
    <dgm:cxn modelId="{BF8AB63E-A5F2-4CFA-99FE-F9C4AE4D7693}" type="presParOf" srcId="{569B365A-87B3-4FB2-9055-281B1A0489AF}" destId="{B8548E1E-7DC2-4778-8594-1CC57A366C9E}" srcOrd="5" destOrd="0" presId="urn:microsoft.com/office/officeart/2005/8/layout/hierarchy6"/>
    <dgm:cxn modelId="{A149B378-B599-46B9-99FE-C49D5DB2E1AF}" type="presParOf" srcId="{B8548E1E-7DC2-4778-8594-1CC57A366C9E}" destId="{80EDE69C-5AAB-47ED-9F54-313400F3BFF7}" srcOrd="0" destOrd="0" presId="urn:microsoft.com/office/officeart/2005/8/layout/hierarchy6"/>
    <dgm:cxn modelId="{70418707-77D3-4822-A728-6FAAE2D92D31}" type="presParOf" srcId="{B8548E1E-7DC2-4778-8594-1CC57A366C9E}" destId="{ED76FF58-64F7-4B6E-8896-3EB97FC1DBE7}" srcOrd="1" destOrd="0" presId="urn:microsoft.com/office/officeart/2005/8/layout/hierarchy6"/>
    <dgm:cxn modelId="{62DA4022-4FA2-4E48-8053-F664A022EC68}" type="presParOf" srcId="{ED76FF58-64F7-4B6E-8896-3EB97FC1DBE7}" destId="{9E62E1F9-0917-4901-AD03-37206E3F01BE}" srcOrd="0" destOrd="0" presId="urn:microsoft.com/office/officeart/2005/8/layout/hierarchy6"/>
    <dgm:cxn modelId="{1739C405-FDBC-42A3-9A45-51F0A5F78A3C}" type="presParOf" srcId="{ED76FF58-64F7-4B6E-8896-3EB97FC1DBE7}" destId="{97B2A7FB-964D-434A-B592-33FCE2EE4381}" srcOrd="1" destOrd="0" presId="urn:microsoft.com/office/officeart/2005/8/layout/hierarchy6"/>
    <dgm:cxn modelId="{51BC01B9-B9FE-40A6-80A2-0D296C79EB21}" type="presParOf" srcId="{97B2A7FB-964D-434A-B592-33FCE2EE4381}" destId="{92BF6330-B73C-4F81-8215-A78313C7909E}" srcOrd="0" destOrd="0" presId="urn:microsoft.com/office/officeart/2005/8/layout/hierarchy6"/>
    <dgm:cxn modelId="{A8D7E26D-6EB4-4CA3-AB5B-86C66F94F639}" type="presParOf" srcId="{97B2A7FB-964D-434A-B592-33FCE2EE4381}" destId="{FBD9D573-9BC0-4CE3-87E2-064DF937319B}" srcOrd="1" destOrd="0" presId="urn:microsoft.com/office/officeart/2005/8/layout/hierarchy6"/>
    <dgm:cxn modelId="{1040B58E-F79C-4B3C-8622-ACFC7ED5ED58}" type="presParOf" srcId="{FBD9D573-9BC0-4CE3-87E2-064DF937319B}" destId="{686E43ED-0CC9-4F64-9201-AE73B3ABFFE0}" srcOrd="0" destOrd="0" presId="urn:microsoft.com/office/officeart/2005/8/layout/hierarchy6"/>
    <dgm:cxn modelId="{FE0ABDF3-3C68-48F8-81DA-762EECAD93BD}" type="presParOf" srcId="{FBD9D573-9BC0-4CE3-87E2-064DF937319B}" destId="{CDA4D96B-6497-4AE9-8AD5-16FC4FD57704}" srcOrd="1" destOrd="0" presId="urn:microsoft.com/office/officeart/2005/8/layout/hierarchy6"/>
    <dgm:cxn modelId="{AA7B208C-E9DC-40FD-BC21-56ACC766EB60}" type="presParOf" srcId="{CDA4D96B-6497-4AE9-8AD5-16FC4FD57704}" destId="{7D8D41ED-0DAF-4A50-91EB-E01008E2CD2E}" srcOrd="0" destOrd="0" presId="urn:microsoft.com/office/officeart/2005/8/layout/hierarchy6"/>
    <dgm:cxn modelId="{CF01D439-65CA-4FEC-B406-905F220CF378}" type="presParOf" srcId="{CDA4D96B-6497-4AE9-8AD5-16FC4FD57704}" destId="{E68FC6B6-EC40-4EA4-BE78-EDABD1BFAAB2}" srcOrd="1" destOrd="0" presId="urn:microsoft.com/office/officeart/2005/8/layout/hierarchy6"/>
    <dgm:cxn modelId="{CA918AE8-89BF-48E3-A5FB-A97D29F99121}" type="presParOf" srcId="{569B365A-87B3-4FB2-9055-281B1A0489AF}" destId="{275C7EFB-0F14-473A-B433-349B88597497}" srcOrd="6" destOrd="0" presId="urn:microsoft.com/office/officeart/2005/8/layout/hierarchy6"/>
    <dgm:cxn modelId="{530A2D5C-7BC4-443D-8CD1-878EAD11DF69}" type="presParOf" srcId="{569B365A-87B3-4FB2-9055-281B1A0489AF}" destId="{FC7A6AB9-271D-446C-9AA2-EB02A3BC6390}" srcOrd="7" destOrd="0" presId="urn:microsoft.com/office/officeart/2005/8/layout/hierarchy6"/>
    <dgm:cxn modelId="{F611D461-C7DF-4931-9166-DA356BF7355D}" type="presParOf" srcId="{FC7A6AB9-271D-446C-9AA2-EB02A3BC6390}" destId="{5E3B1C93-A185-413C-BEC8-61125A0F8592}" srcOrd="0" destOrd="0" presId="urn:microsoft.com/office/officeart/2005/8/layout/hierarchy6"/>
    <dgm:cxn modelId="{B258B2F1-9A49-41FD-BCB9-80241E0D0BB8}" type="presParOf" srcId="{FC7A6AB9-271D-446C-9AA2-EB02A3BC6390}" destId="{79F6D950-83F6-4494-BE92-6B31CB086093}" srcOrd="1" destOrd="0" presId="urn:microsoft.com/office/officeart/2005/8/layout/hierarchy6"/>
    <dgm:cxn modelId="{FE9B20F5-AE22-4DBF-BDF0-96D66D99B61B}" type="presParOf" srcId="{79F6D950-83F6-4494-BE92-6B31CB086093}" destId="{87064229-8AB3-4A09-BCE6-CD423E1124C7}" srcOrd="0" destOrd="0" presId="urn:microsoft.com/office/officeart/2005/8/layout/hierarchy6"/>
    <dgm:cxn modelId="{AAB8214C-744A-4032-A313-474EBB3FFAF1}" type="presParOf" srcId="{79F6D950-83F6-4494-BE92-6B31CB086093}" destId="{E9CF31A5-6F8E-4CF1-BE99-74DA0FE55081}" srcOrd="1" destOrd="0" presId="urn:microsoft.com/office/officeart/2005/8/layout/hierarchy6"/>
    <dgm:cxn modelId="{B779EAD8-75E3-48EB-A04C-A0CE92D77622}" type="presParOf" srcId="{E9CF31A5-6F8E-4CF1-BE99-74DA0FE55081}" destId="{17179096-71A9-4B7A-8548-F775369E194D}" srcOrd="0" destOrd="0" presId="urn:microsoft.com/office/officeart/2005/8/layout/hierarchy6"/>
    <dgm:cxn modelId="{218B8027-C000-47B1-90A4-FA9E978F1C36}" type="presParOf" srcId="{E9CF31A5-6F8E-4CF1-BE99-74DA0FE55081}" destId="{1A9AE291-97A1-4105-B09C-8AFC73D82D72}" srcOrd="1" destOrd="0" presId="urn:microsoft.com/office/officeart/2005/8/layout/hierarchy6"/>
    <dgm:cxn modelId="{E518A325-AC32-4494-9907-D9C6B9B5B569}" type="presParOf" srcId="{1A9AE291-97A1-4105-B09C-8AFC73D82D72}" destId="{8CF5895E-5DA0-41C1-925D-D94DD85F5D3B}" srcOrd="0" destOrd="0" presId="urn:microsoft.com/office/officeart/2005/8/layout/hierarchy6"/>
    <dgm:cxn modelId="{2457B549-3FA1-4D7F-BBC8-C5047DC8ECEC}" type="presParOf" srcId="{1A9AE291-97A1-4105-B09C-8AFC73D82D72}" destId="{4CB25C71-54FC-4D23-A6DE-16101407C311}" srcOrd="1" destOrd="0" presId="urn:microsoft.com/office/officeart/2005/8/layout/hierarchy6"/>
    <dgm:cxn modelId="{223C829B-4B9F-4EE1-9323-16C79A9A7BA1}" type="presParOf" srcId="{4CB25C71-54FC-4D23-A6DE-16101407C311}" destId="{D820D149-E358-4EF3-B41D-AA4E4010C0AB}" srcOrd="0" destOrd="0" presId="urn:microsoft.com/office/officeart/2005/8/layout/hierarchy6"/>
    <dgm:cxn modelId="{4C85C979-FCB2-4953-BAC6-95433FB2A2C1}" type="presParOf" srcId="{4CB25C71-54FC-4D23-A6DE-16101407C311}" destId="{3AB10094-8994-45D1-8B82-7939B0BC6632}" srcOrd="1" destOrd="0" presId="urn:microsoft.com/office/officeart/2005/8/layout/hierarchy6"/>
    <dgm:cxn modelId="{A7634792-AE3B-409F-AE56-CC25B67403F0}" type="presParOf" srcId="{60161D77-906C-401B-8E50-1CB1107CE86C}" destId="{B7E86339-724C-432B-A3FB-9E97AD959C4E}" srcOrd="2" destOrd="0" presId="urn:microsoft.com/office/officeart/2005/8/layout/hierarchy6"/>
    <dgm:cxn modelId="{6B5C0E68-34A9-40B6-9D83-BD959A8A634C}" type="presParOf" srcId="{60161D77-906C-401B-8E50-1CB1107CE86C}" destId="{C9BA514F-9BB2-4F51-8266-31A899DF2641}" srcOrd="3" destOrd="0" presId="urn:microsoft.com/office/officeart/2005/8/layout/hierarchy6"/>
    <dgm:cxn modelId="{9C45588A-9B73-4EBC-AD23-80BD01E3A0F7}" type="presParOf" srcId="{C9BA514F-9BB2-4F51-8266-31A899DF2641}" destId="{816D6855-39E2-45C9-AC96-C4B89C2F5B87}" srcOrd="0" destOrd="0" presId="urn:microsoft.com/office/officeart/2005/8/layout/hierarchy6"/>
    <dgm:cxn modelId="{3D4F3D19-F984-45B5-9720-AF4C089CB199}" type="presParOf" srcId="{C9BA514F-9BB2-4F51-8266-31A899DF2641}" destId="{2ED661C8-4982-4964-96C2-F1A9AAFF2CF3}" srcOrd="1" destOrd="0" presId="urn:microsoft.com/office/officeart/2005/8/layout/hierarchy6"/>
    <dgm:cxn modelId="{F005A4E1-B57E-4286-BBC8-BBEBC065FCF6}" type="presParOf" srcId="{BFC95ED7-21E0-4829-8C6A-2E46D4CC73F4}" destId="{DE3B48F8-BCDA-40C3-A43C-4C277858698E}"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7FCB3C-D943-43C6-B29B-47741C00A4D2}"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FA39A892-8F16-45CF-87E0-B3EFB35C1C35}">
      <dgm:prSet phldrT="[文本]" custT="1"/>
      <dgm:spPr/>
      <dgm:t>
        <a:bodyPr/>
        <a:lstStyle/>
        <a:p>
          <a:r>
            <a:rPr lang="zh-CN" altLang="en-US" sz="1600" dirty="0" smtClean="0"/>
            <a:t>摄像机</a:t>
          </a:r>
          <a:endParaRPr lang="zh-CN" altLang="en-US" sz="1600" dirty="0"/>
        </a:p>
      </dgm:t>
    </dgm:pt>
    <dgm:pt modelId="{56CFCBCE-9480-4A93-B15A-4DC50DD69E4C}" type="parTrans" cxnId="{014583EA-24A2-4FED-B5A3-9992A4B09E02}">
      <dgm:prSet/>
      <dgm:spPr/>
      <dgm:t>
        <a:bodyPr/>
        <a:lstStyle/>
        <a:p>
          <a:endParaRPr lang="zh-CN" altLang="en-US"/>
        </a:p>
      </dgm:t>
    </dgm:pt>
    <dgm:pt modelId="{3652EB7F-5278-4E02-A854-25CB6AB40065}" type="sibTrans" cxnId="{014583EA-24A2-4FED-B5A3-9992A4B09E02}">
      <dgm:prSet/>
      <dgm:spPr/>
      <dgm:t>
        <a:bodyPr/>
        <a:lstStyle/>
        <a:p>
          <a:endParaRPr lang="zh-CN" altLang="en-US"/>
        </a:p>
      </dgm:t>
    </dgm:pt>
    <dgm:pt modelId="{2F92B740-C233-4527-929E-19A387E6C248}">
      <dgm:prSet phldrT="[文本]" custT="1"/>
      <dgm:spPr/>
      <dgm:t>
        <a:bodyPr/>
        <a:lstStyle/>
        <a:p>
          <a:r>
            <a:rPr lang="zh-CN" altLang="en-US" sz="1600" dirty="0" smtClean="0">
              <a:solidFill>
                <a:srgbClr val="FF0000"/>
              </a:solidFill>
            </a:rPr>
            <a:t>室外</a:t>
          </a:r>
          <a:endParaRPr lang="zh-CN" altLang="en-US" sz="1600" dirty="0">
            <a:solidFill>
              <a:srgbClr val="FF0000"/>
            </a:solidFill>
          </a:endParaRPr>
        </a:p>
      </dgm:t>
    </dgm:pt>
    <dgm:pt modelId="{5CCB7603-0D51-46AF-AB01-ADACE30AD5AD}" type="parTrans" cxnId="{76B13456-D78D-4098-8783-70F551CBE635}">
      <dgm:prSet/>
      <dgm:spPr/>
      <dgm:t>
        <a:bodyPr/>
        <a:lstStyle/>
        <a:p>
          <a:endParaRPr lang="zh-CN" altLang="en-US"/>
        </a:p>
      </dgm:t>
    </dgm:pt>
    <dgm:pt modelId="{A5B9FF08-A857-44E7-A003-3725ED5FBE8E}" type="sibTrans" cxnId="{76B13456-D78D-4098-8783-70F551CBE635}">
      <dgm:prSet/>
      <dgm:spPr/>
      <dgm:t>
        <a:bodyPr/>
        <a:lstStyle/>
        <a:p>
          <a:endParaRPr lang="zh-CN" altLang="en-US"/>
        </a:p>
      </dgm:t>
    </dgm:pt>
    <dgm:pt modelId="{C390FC81-CF6B-412B-8D95-F0BAA59FA817}">
      <dgm:prSet phldrT="[文本]" custT="1"/>
      <dgm:spPr/>
      <dgm:t>
        <a:bodyPr/>
        <a:lstStyle/>
        <a:p>
          <a:r>
            <a:rPr lang="zh-CN" altLang="en-US" sz="1600" dirty="0" smtClean="0"/>
            <a:t>枪机</a:t>
          </a:r>
          <a:endParaRPr lang="zh-CN" altLang="en-US" sz="1600" dirty="0"/>
        </a:p>
      </dgm:t>
    </dgm:pt>
    <dgm:pt modelId="{F4DF89E8-B49F-44B8-A25F-2A277AD7F885}" type="parTrans" cxnId="{3E1528B8-70BF-4123-AB14-5C86563C4D60}">
      <dgm:prSet/>
      <dgm:spPr/>
      <dgm:t>
        <a:bodyPr/>
        <a:lstStyle/>
        <a:p>
          <a:endParaRPr lang="zh-CN" altLang="en-US"/>
        </a:p>
      </dgm:t>
    </dgm:pt>
    <dgm:pt modelId="{823A3B42-4E2F-4CE4-BC5E-6615A380AC99}" type="sibTrans" cxnId="{3E1528B8-70BF-4123-AB14-5C86563C4D60}">
      <dgm:prSet/>
      <dgm:spPr/>
      <dgm:t>
        <a:bodyPr/>
        <a:lstStyle/>
        <a:p>
          <a:endParaRPr lang="zh-CN" altLang="en-US"/>
        </a:p>
      </dgm:t>
    </dgm:pt>
    <dgm:pt modelId="{24E2C3EE-F534-4927-A545-9752704A74E5}">
      <dgm:prSet phldrT="[文本]"/>
      <dgm:spPr/>
      <dgm:t>
        <a:bodyPr/>
        <a:lstStyle/>
        <a:p>
          <a:r>
            <a:rPr lang="zh-CN" altLang="en-US" dirty="0" smtClean="0"/>
            <a:t>常用于光照条件较好的定点监控</a:t>
          </a:r>
          <a:endParaRPr lang="zh-CN" altLang="en-US" dirty="0"/>
        </a:p>
      </dgm:t>
    </dgm:pt>
    <dgm:pt modelId="{668AA8CA-EAD5-4F69-B5C8-D6D0C04D86BD}" type="parTrans" cxnId="{2F4898D3-E682-4D4B-928C-DD84C76697FF}">
      <dgm:prSet/>
      <dgm:spPr/>
      <dgm:t>
        <a:bodyPr/>
        <a:lstStyle/>
        <a:p>
          <a:endParaRPr lang="zh-CN" altLang="en-US"/>
        </a:p>
      </dgm:t>
    </dgm:pt>
    <dgm:pt modelId="{E07EAF4C-6E11-459A-8E96-BFCEC1918554}" type="sibTrans" cxnId="{2F4898D3-E682-4D4B-928C-DD84C76697FF}">
      <dgm:prSet/>
      <dgm:spPr/>
      <dgm:t>
        <a:bodyPr/>
        <a:lstStyle/>
        <a:p>
          <a:endParaRPr lang="zh-CN" altLang="en-US"/>
        </a:p>
      </dgm:t>
    </dgm:pt>
    <dgm:pt modelId="{706A7C43-A106-4AF5-A49C-1C76E46FF006}">
      <dgm:prSet phldrT="[文本]"/>
      <dgm:spPr>
        <a:blipFill rotWithShape="0">
          <a:blip xmlns:r="http://schemas.openxmlformats.org/officeDocument/2006/relationships" r:embed="rId1"/>
          <a:stretch>
            <a:fillRect/>
          </a:stretch>
        </a:blipFill>
        <a:ln>
          <a:noFill/>
        </a:ln>
      </dgm:spPr>
      <dgm:t>
        <a:bodyPr/>
        <a:lstStyle/>
        <a:p>
          <a:endParaRPr lang="zh-CN" altLang="en-US" dirty="0"/>
        </a:p>
      </dgm:t>
    </dgm:pt>
    <dgm:pt modelId="{7320323F-632A-4F0E-8974-1C91D7481102}" type="parTrans" cxnId="{11507224-2914-4A8D-B00F-407402AA79EA}">
      <dgm:prSet/>
      <dgm:spPr/>
      <dgm:t>
        <a:bodyPr/>
        <a:lstStyle/>
        <a:p>
          <a:endParaRPr lang="zh-CN" altLang="en-US"/>
        </a:p>
      </dgm:t>
    </dgm:pt>
    <dgm:pt modelId="{E6D9025A-6818-4573-942D-3C6C863608B9}" type="sibTrans" cxnId="{11507224-2914-4A8D-B00F-407402AA79EA}">
      <dgm:prSet/>
      <dgm:spPr/>
      <dgm:t>
        <a:bodyPr/>
        <a:lstStyle/>
        <a:p>
          <a:endParaRPr lang="zh-CN" altLang="en-US"/>
        </a:p>
      </dgm:t>
    </dgm:pt>
    <dgm:pt modelId="{1E95A83E-A6D4-4402-8D23-C8061B30983D}">
      <dgm:prSet phldrT="[文本]" custT="1"/>
      <dgm:spPr/>
      <dgm:t>
        <a:bodyPr/>
        <a:lstStyle/>
        <a:p>
          <a:r>
            <a:rPr lang="zh-CN" altLang="en-US" sz="1600" dirty="0" smtClean="0"/>
            <a:t>半球</a:t>
          </a:r>
          <a:endParaRPr lang="zh-CN" altLang="en-US" sz="1600" dirty="0"/>
        </a:p>
      </dgm:t>
    </dgm:pt>
    <dgm:pt modelId="{66E53DE5-DB88-47A9-801A-1EEAEF10C6D7}" type="parTrans" cxnId="{7EBB397C-0C83-4F0B-B740-E925D67371CA}">
      <dgm:prSet/>
      <dgm:spPr/>
      <dgm:t>
        <a:bodyPr/>
        <a:lstStyle/>
        <a:p>
          <a:endParaRPr lang="zh-CN" altLang="en-US"/>
        </a:p>
      </dgm:t>
    </dgm:pt>
    <dgm:pt modelId="{6BF32C4E-3C14-4DDD-A9E6-33B6499D5EF0}" type="sibTrans" cxnId="{7EBB397C-0C83-4F0B-B740-E925D67371CA}">
      <dgm:prSet/>
      <dgm:spPr/>
      <dgm:t>
        <a:bodyPr/>
        <a:lstStyle/>
        <a:p>
          <a:endParaRPr lang="zh-CN" altLang="en-US"/>
        </a:p>
      </dgm:t>
    </dgm:pt>
    <dgm:pt modelId="{B2CEDDA8-15C5-4946-99AA-24F3B629FBA8}">
      <dgm:prSet phldrT="[文本]"/>
      <dgm:spPr/>
      <dgm:t>
        <a:bodyPr/>
        <a:lstStyle/>
        <a:p>
          <a:r>
            <a:rPr lang="zh-CN" altLang="en-US" dirty="0" smtClean="0"/>
            <a:t>常用于室外屋檐吊顶定点监控</a:t>
          </a:r>
          <a:endParaRPr lang="zh-CN" altLang="en-US" dirty="0"/>
        </a:p>
      </dgm:t>
    </dgm:pt>
    <dgm:pt modelId="{891BF04A-8FA5-43E2-8E65-0DC8F1D56288}" type="parTrans" cxnId="{35FBEEDA-7370-4840-B5BB-DB3C5606C49D}">
      <dgm:prSet/>
      <dgm:spPr/>
      <dgm:t>
        <a:bodyPr/>
        <a:lstStyle/>
        <a:p>
          <a:endParaRPr lang="zh-CN" altLang="en-US"/>
        </a:p>
      </dgm:t>
    </dgm:pt>
    <dgm:pt modelId="{51AAE478-B55D-4192-BDE3-78807775AAB6}" type="sibTrans" cxnId="{35FBEEDA-7370-4840-B5BB-DB3C5606C49D}">
      <dgm:prSet/>
      <dgm:spPr/>
      <dgm:t>
        <a:bodyPr/>
        <a:lstStyle/>
        <a:p>
          <a:endParaRPr lang="zh-CN" altLang="en-US"/>
        </a:p>
      </dgm:t>
    </dgm:pt>
    <dgm:pt modelId="{FEF58D8E-0630-4A38-958D-BB9DD4AEC6A3}">
      <dgm:prSet phldrT="[文本]"/>
      <dgm:spPr>
        <a:blipFill rotWithShape="0">
          <a:blip xmlns:r="http://schemas.openxmlformats.org/officeDocument/2006/relationships" r:embed="rId2"/>
          <a:stretch>
            <a:fillRect/>
          </a:stretch>
        </a:blipFill>
        <a:ln>
          <a:noFill/>
        </a:ln>
      </dgm:spPr>
      <dgm:t>
        <a:bodyPr/>
        <a:lstStyle/>
        <a:p>
          <a:endParaRPr lang="zh-CN" altLang="en-US" dirty="0"/>
        </a:p>
      </dgm:t>
    </dgm:pt>
    <dgm:pt modelId="{4E53AA69-A190-4D51-9190-E8CEE78FAF98}" type="parTrans" cxnId="{C894E920-C52C-46D3-BC28-31B1B7C101C4}">
      <dgm:prSet/>
      <dgm:spPr/>
      <dgm:t>
        <a:bodyPr/>
        <a:lstStyle/>
        <a:p>
          <a:endParaRPr lang="zh-CN" altLang="en-US"/>
        </a:p>
      </dgm:t>
    </dgm:pt>
    <dgm:pt modelId="{8F7A7865-982D-427F-903D-4E4C24C28D76}" type="sibTrans" cxnId="{C894E920-C52C-46D3-BC28-31B1B7C101C4}">
      <dgm:prSet/>
      <dgm:spPr/>
      <dgm:t>
        <a:bodyPr/>
        <a:lstStyle/>
        <a:p>
          <a:endParaRPr lang="zh-CN" altLang="en-US"/>
        </a:p>
      </dgm:t>
    </dgm:pt>
    <dgm:pt modelId="{B8A2130D-6F4B-479F-BF52-2156B602315B}">
      <dgm:prSet phldrT="[文本]" custT="1"/>
      <dgm:spPr/>
      <dgm:t>
        <a:bodyPr/>
        <a:lstStyle/>
        <a:p>
          <a:r>
            <a:rPr lang="zh-CN" altLang="en-US" sz="1600" dirty="0" smtClean="0"/>
            <a:t>筒机</a:t>
          </a:r>
          <a:endParaRPr lang="zh-CN" altLang="en-US" sz="1600" dirty="0"/>
        </a:p>
      </dgm:t>
    </dgm:pt>
    <dgm:pt modelId="{44638706-B3B9-42AE-A4CA-298A032991E8}" type="parTrans" cxnId="{023F7F02-ABB1-433D-AE64-133F70CA076A}">
      <dgm:prSet/>
      <dgm:spPr/>
      <dgm:t>
        <a:bodyPr/>
        <a:lstStyle/>
        <a:p>
          <a:endParaRPr lang="zh-CN" altLang="en-US"/>
        </a:p>
      </dgm:t>
    </dgm:pt>
    <dgm:pt modelId="{D3351412-0961-4F11-BDA0-CC218C7637D3}" type="sibTrans" cxnId="{023F7F02-ABB1-433D-AE64-133F70CA076A}">
      <dgm:prSet/>
      <dgm:spPr/>
      <dgm:t>
        <a:bodyPr/>
        <a:lstStyle/>
        <a:p>
          <a:endParaRPr lang="zh-CN" altLang="en-US"/>
        </a:p>
      </dgm:t>
    </dgm:pt>
    <dgm:pt modelId="{3AB94A6C-3F25-4049-8EDC-EF5A8BC585FB}">
      <dgm:prSet phldrT="[文本]"/>
      <dgm:spPr/>
      <dgm:t>
        <a:bodyPr/>
        <a:lstStyle/>
        <a:p>
          <a:r>
            <a:rPr lang="zh-CN" altLang="en-US" dirty="0" smtClean="0"/>
            <a:t>用于室外各种环境定点监控</a:t>
          </a:r>
          <a:endParaRPr lang="zh-CN" altLang="en-US" dirty="0"/>
        </a:p>
      </dgm:t>
    </dgm:pt>
    <dgm:pt modelId="{98C11A10-1878-4107-B8DA-D16294CBFDE3}" type="parTrans" cxnId="{A22B131A-53A7-4E5E-9FB7-7C9F09B8E3AD}">
      <dgm:prSet/>
      <dgm:spPr/>
      <dgm:t>
        <a:bodyPr/>
        <a:lstStyle/>
        <a:p>
          <a:endParaRPr lang="zh-CN" altLang="en-US"/>
        </a:p>
      </dgm:t>
    </dgm:pt>
    <dgm:pt modelId="{8848B184-1428-453E-B1D7-C0A20508C24A}" type="sibTrans" cxnId="{A22B131A-53A7-4E5E-9FB7-7C9F09B8E3AD}">
      <dgm:prSet/>
      <dgm:spPr/>
      <dgm:t>
        <a:bodyPr/>
        <a:lstStyle/>
        <a:p>
          <a:endParaRPr lang="zh-CN" altLang="en-US"/>
        </a:p>
      </dgm:t>
    </dgm:pt>
    <dgm:pt modelId="{67171194-99C4-406E-B022-A7C4150A5DC4}">
      <dgm:prSet phldrT="[文本]"/>
      <dgm:spPr>
        <a:blipFill rotWithShape="0">
          <a:blip xmlns:r="http://schemas.openxmlformats.org/officeDocument/2006/relationships" r:embed="rId3"/>
          <a:stretch>
            <a:fillRect/>
          </a:stretch>
        </a:blipFill>
        <a:ln>
          <a:noFill/>
        </a:ln>
      </dgm:spPr>
      <dgm:t>
        <a:bodyPr/>
        <a:lstStyle/>
        <a:p>
          <a:endParaRPr lang="zh-CN" altLang="en-US" dirty="0"/>
        </a:p>
      </dgm:t>
    </dgm:pt>
    <dgm:pt modelId="{5EB283FD-9434-4492-99FA-DC9EBBE09164}" type="parTrans" cxnId="{6EBEC94D-1BAB-4101-A7CB-F6BAA7D4ADF0}">
      <dgm:prSet/>
      <dgm:spPr/>
      <dgm:t>
        <a:bodyPr/>
        <a:lstStyle/>
        <a:p>
          <a:endParaRPr lang="zh-CN" altLang="en-US"/>
        </a:p>
      </dgm:t>
    </dgm:pt>
    <dgm:pt modelId="{367881CA-C877-468E-948C-7912320B56AF}" type="sibTrans" cxnId="{6EBEC94D-1BAB-4101-A7CB-F6BAA7D4ADF0}">
      <dgm:prSet/>
      <dgm:spPr/>
      <dgm:t>
        <a:bodyPr/>
        <a:lstStyle/>
        <a:p>
          <a:endParaRPr lang="zh-CN" altLang="en-US"/>
        </a:p>
      </dgm:t>
    </dgm:pt>
    <dgm:pt modelId="{B0B02152-4713-4351-94A5-7289A54B8577}">
      <dgm:prSet phldrT="[文本]" custT="1"/>
      <dgm:spPr/>
      <dgm:t>
        <a:bodyPr/>
        <a:lstStyle/>
        <a:p>
          <a:r>
            <a:rPr lang="zh-CN" altLang="en-US" sz="1600" dirty="0" smtClean="0"/>
            <a:t>球机</a:t>
          </a:r>
          <a:endParaRPr lang="zh-CN" altLang="en-US" sz="1600" dirty="0"/>
        </a:p>
      </dgm:t>
    </dgm:pt>
    <dgm:pt modelId="{58AA25F1-2B9C-4874-9ACC-3D1F83735E43}" type="parTrans" cxnId="{8AE17C15-BDA0-4D37-BB66-A2CCE192EEEC}">
      <dgm:prSet/>
      <dgm:spPr/>
      <dgm:t>
        <a:bodyPr/>
        <a:lstStyle/>
        <a:p>
          <a:endParaRPr lang="zh-CN" altLang="en-US"/>
        </a:p>
      </dgm:t>
    </dgm:pt>
    <dgm:pt modelId="{57B882CD-E3B4-4E0F-B68F-EF13455778FB}" type="sibTrans" cxnId="{8AE17C15-BDA0-4D37-BB66-A2CCE192EEEC}">
      <dgm:prSet/>
      <dgm:spPr/>
      <dgm:t>
        <a:bodyPr/>
        <a:lstStyle/>
        <a:p>
          <a:endParaRPr lang="zh-CN" altLang="en-US"/>
        </a:p>
      </dgm:t>
    </dgm:pt>
    <dgm:pt modelId="{99DB9A63-D5A9-452A-ACD3-C72893878C90}">
      <dgm:prSet phldrT="[文本]"/>
      <dgm:spPr/>
      <dgm:t>
        <a:bodyPr/>
        <a:lstStyle/>
        <a:p>
          <a:r>
            <a:rPr lang="zh-CN" altLang="en-US" dirty="0" smtClean="0"/>
            <a:t>用于室外各种环境大范围监控</a:t>
          </a:r>
          <a:endParaRPr lang="zh-CN" altLang="en-US" dirty="0"/>
        </a:p>
      </dgm:t>
    </dgm:pt>
    <dgm:pt modelId="{51C3592A-D885-41DE-9DD3-0DC461D91E80}" type="parTrans" cxnId="{94ADBE29-18E1-4B80-B005-1E652F132205}">
      <dgm:prSet/>
      <dgm:spPr/>
      <dgm:t>
        <a:bodyPr/>
        <a:lstStyle/>
        <a:p>
          <a:endParaRPr lang="zh-CN" altLang="en-US"/>
        </a:p>
      </dgm:t>
    </dgm:pt>
    <dgm:pt modelId="{37367405-C4E0-4E61-936E-9FB2DB91FFA0}" type="sibTrans" cxnId="{94ADBE29-18E1-4B80-B005-1E652F132205}">
      <dgm:prSet/>
      <dgm:spPr/>
      <dgm:t>
        <a:bodyPr/>
        <a:lstStyle/>
        <a:p>
          <a:endParaRPr lang="zh-CN" altLang="en-US"/>
        </a:p>
      </dgm:t>
    </dgm:pt>
    <dgm:pt modelId="{28A50CF6-57CF-46F2-BFC0-3C0D0084172A}">
      <dgm:prSet phldrT="[文本]"/>
      <dgm:spPr>
        <a:blipFill rotWithShape="0">
          <a:blip xmlns:r="http://schemas.openxmlformats.org/officeDocument/2006/relationships" r:embed="rId4"/>
          <a:stretch>
            <a:fillRect/>
          </a:stretch>
        </a:blipFill>
        <a:ln>
          <a:noFill/>
        </a:ln>
      </dgm:spPr>
      <dgm:t>
        <a:bodyPr/>
        <a:lstStyle/>
        <a:p>
          <a:endParaRPr lang="zh-CN" altLang="en-US" dirty="0"/>
        </a:p>
      </dgm:t>
    </dgm:pt>
    <dgm:pt modelId="{B62EE69B-85E9-461E-B1C4-A2AF4321B299}" type="parTrans" cxnId="{B705F530-27E5-4C99-A5E5-FB96BE300069}">
      <dgm:prSet/>
      <dgm:spPr/>
      <dgm:t>
        <a:bodyPr/>
        <a:lstStyle/>
        <a:p>
          <a:endParaRPr lang="zh-CN" altLang="en-US"/>
        </a:p>
      </dgm:t>
    </dgm:pt>
    <dgm:pt modelId="{FEE8172F-6618-4DB7-8F92-E8516DFC0A51}" type="sibTrans" cxnId="{B705F530-27E5-4C99-A5E5-FB96BE300069}">
      <dgm:prSet/>
      <dgm:spPr/>
      <dgm:t>
        <a:bodyPr/>
        <a:lstStyle/>
        <a:p>
          <a:endParaRPr lang="zh-CN" altLang="en-US"/>
        </a:p>
      </dgm:t>
    </dgm:pt>
    <dgm:pt modelId="{4EEEBEF3-0DAF-491A-9D1D-171FC2BD0179}">
      <dgm:prSet phldrT="[文本]" custT="1"/>
      <dgm:spPr/>
      <dgm:t>
        <a:bodyPr/>
        <a:lstStyle/>
        <a:p>
          <a:r>
            <a:rPr lang="zh-CN" altLang="en-US" sz="1600" dirty="0" smtClean="0"/>
            <a:t>室内</a:t>
          </a:r>
          <a:endParaRPr lang="zh-CN" altLang="en-US" sz="1600" dirty="0"/>
        </a:p>
      </dgm:t>
    </dgm:pt>
    <dgm:pt modelId="{A7D10D75-9F3A-44F9-A6EB-AA55FED7DC62}" type="sibTrans" cxnId="{93A594D1-32AC-4CF8-A02B-1E34ED769CD2}">
      <dgm:prSet/>
      <dgm:spPr/>
      <dgm:t>
        <a:bodyPr/>
        <a:lstStyle/>
        <a:p>
          <a:endParaRPr lang="zh-CN" altLang="en-US"/>
        </a:p>
      </dgm:t>
    </dgm:pt>
    <dgm:pt modelId="{FCB4ADE1-E742-4E5A-9D85-0A85F100475F}" type="parTrans" cxnId="{93A594D1-32AC-4CF8-A02B-1E34ED769CD2}">
      <dgm:prSet/>
      <dgm:spPr/>
      <dgm:t>
        <a:bodyPr/>
        <a:lstStyle/>
        <a:p>
          <a:endParaRPr lang="zh-CN" altLang="en-US"/>
        </a:p>
      </dgm:t>
    </dgm:pt>
    <dgm:pt modelId="{BFC95ED7-21E0-4829-8C6A-2E46D4CC73F4}" type="pres">
      <dgm:prSet presAssocID="{4A7FCB3C-D943-43C6-B29B-47741C00A4D2}" presName="mainComposite" presStyleCnt="0">
        <dgm:presLayoutVars>
          <dgm:chPref val="1"/>
          <dgm:dir/>
          <dgm:animOne val="branch"/>
          <dgm:animLvl val="lvl"/>
          <dgm:resizeHandles val="exact"/>
        </dgm:presLayoutVars>
      </dgm:prSet>
      <dgm:spPr/>
      <dgm:t>
        <a:bodyPr/>
        <a:lstStyle/>
        <a:p>
          <a:endParaRPr lang="zh-CN" altLang="en-US"/>
        </a:p>
      </dgm:t>
    </dgm:pt>
    <dgm:pt modelId="{81A54A0A-2B0A-4856-A349-FF9F6C89203A}" type="pres">
      <dgm:prSet presAssocID="{4A7FCB3C-D943-43C6-B29B-47741C00A4D2}" presName="hierFlow" presStyleCnt="0"/>
      <dgm:spPr/>
    </dgm:pt>
    <dgm:pt modelId="{D1905FD4-2A30-4897-95AD-BB70FCADB954}" type="pres">
      <dgm:prSet presAssocID="{4A7FCB3C-D943-43C6-B29B-47741C00A4D2}" presName="hierChild1" presStyleCnt="0">
        <dgm:presLayoutVars>
          <dgm:chPref val="1"/>
          <dgm:animOne val="branch"/>
          <dgm:animLvl val="lvl"/>
        </dgm:presLayoutVars>
      </dgm:prSet>
      <dgm:spPr/>
    </dgm:pt>
    <dgm:pt modelId="{DBA78027-FDF4-4686-B1A9-EFCE06397539}" type="pres">
      <dgm:prSet presAssocID="{FA39A892-8F16-45CF-87E0-B3EFB35C1C35}" presName="Name14" presStyleCnt="0"/>
      <dgm:spPr/>
    </dgm:pt>
    <dgm:pt modelId="{C70BCF7A-C177-4C7A-9992-4D5921FB378B}" type="pres">
      <dgm:prSet presAssocID="{FA39A892-8F16-45CF-87E0-B3EFB35C1C35}" presName="level1Shape" presStyleLbl="node0" presStyleIdx="0" presStyleCnt="1" custScaleY="79929">
        <dgm:presLayoutVars>
          <dgm:chPref val="3"/>
        </dgm:presLayoutVars>
      </dgm:prSet>
      <dgm:spPr/>
      <dgm:t>
        <a:bodyPr/>
        <a:lstStyle/>
        <a:p>
          <a:endParaRPr lang="zh-CN" altLang="en-US"/>
        </a:p>
      </dgm:t>
    </dgm:pt>
    <dgm:pt modelId="{60161D77-906C-401B-8E50-1CB1107CE86C}" type="pres">
      <dgm:prSet presAssocID="{FA39A892-8F16-45CF-87E0-B3EFB35C1C35}" presName="hierChild2" presStyleCnt="0"/>
      <dgm:spPr/>
    </dgm:pt>
    <dgm:pt modelId="{AB685DAD-BE37-470F-B317-AE8F42B9E9C3}" type="pres">
      <dgm:prSet presAssocID="{FCB4ADE1-E742-4E5A-9D85-0A85F100475F}" presName="Name19" presStyleLbl="parChTrans1D2" presStyleIdx="0" presStyleCnt="2"/>
      <dgm:spPr/>
      <dgm:t>
        <a:bodyPr/>
        <a:lstStyle/>
        <a:p>
          <a:endParaRPr lang="zh-CN" altLang="en-US"/>
        </a:p>
      </dgm:t>
    </dgm:pt>
    <dgm:pt modelId="{EDCA712F-C697-4274-859D-7592F6907FCF}" type="pres">
      <dgm:prSet presAssocID="{4EEEBEF3-0DAF-491A-9D1D-171FC2BD0179}" presName="Name21" presStyleCnt="0"/>
      <dgm:spPr/>
    </dgm:pt>
    <dgm:pt modelId="{217E82D9-543C-416D-881E-5E3585274D02}" type="pres">
      <dgm:prSet presAssocID="{4EEEBEF3-0DAF-491A-9D1D-171FC2BD0179}" presName="level2Shape" presStyleLbl="node2" presStyleIdx="0" presStyleCnt="2" custScaleY="71887" custLinFactNeighborY="-8668"/>
      <dgm:spPr/>
      <dgm:t>
        <a:bodyPr/>
        <a:lstStyle/>
        <a:p>
          <a:endParaRPr lang="zh-CN" altLang="en-US"/>
        </a:p>
      </dgm:t>
    </dgm:pt>
    <dgm:pt modelId="{569B365A-87B3-4FB2-9055-281B1A0489AF}" type="pres">
      <dgm:prSet presAssocID="{4EEEBEF3-0DAF-491A-9D1D-171FC2BD0179}" presName="hierChild3" presStyleCnt="0"/>
      <dgm:spPr/>
    </dgm:pt>
    <dgm:pt modelId="{B7E86339-724C-432B-A3FB-9E97AD959C4E}" type="pres">
      <dgm:prSet presAssocID="{5CCB7603-0D51-46AF-AB01-ADACE30AD5AD}" presName="Name19" presStyleLbl="parChTrans1D2" presStyleIdx="1" presStyleCnt="2"/>
      <dgm:spPr/>
      <dgm:t>
        <a:bodyPr/>
        <a:lstStyle/>
        <a:p>
          <a:endParaRPr lang="zh-CN" altLang="en-US"/>
        </a:p>
      </dgm:t>
    </dgm:pt>
    <dgm:pt modelId="{C9BA514F-9BB2-4F51-8266-31A899DF2641}" type="pres">
      <dgm:prSet presAssocID="{2F92B740-C233-4527-929E-19A387E6C248}" presName="Name21" presStyleCnt="0"/>
      <dgm:spPr/>
    </dgm:pt>
    <dgm:pt modelId="{816D6855-39E2-45C9-AC96-C4B89C2F5B87}" type="pres">
      <dgm:prSet presAssocID="{2F92B740-C233-4527-929E-19A387E6C248}" presName="level2Shape" presStyleLbl="node2" presStyleIdx="1" presStyleCnt="2" custScaleY="71887" custLinFactNeighborY="-8668"/>
      <dgm:spPr/>
      <dgm:t>
        <a:bodyPr/>
        <a:lstStyle/>
        <a:p>
          <a:endParaRPr lang="zh-CN" altLang="en-US"/>
        </a:p>
      </dgm:t>
    </dgm:pt>
    <dgm:pt modelId="{2ED661C8-4982-4964-96C2-F1A9AAFF2CF3}" type="pres">
      <dgm:prSet presAssocID="{2F92B740-C233-4527-929E-19A387E6C248}" presName="hierChild3" presStyleCnt="0"/>
      <dgm:spPr/>
    </dgm:pt>
    <dgm:pt modelId="{CF031696-515A-428D-B17E-4B5E6C980AB8}" type="pres">
      <dgm:prSet presAssocID="{F4DF89E8-B49F-44B8-A25F-2A277AD7F885}" presName="Name19" presStyleLbl="parChTrans1D3" presStyleIdx="0" presStyleCnt="4"/>
      <dgm:spPr/>
      <dgm:t>
        <a:bodyPr/>
        <a:lstStyle/>
        <a:p>
          <a:endParaRPr lang="zh-CN" altLang="en-US"/>
        </a:p>
      </dgm:t>
    </dgm:pt>
    <dgm:pt modelId="{A3214151-CACE-40CF-808F-8CB10C84DEDD}" type="pres">
      <dgm:prSet presAssocID="{C390FC81-CF6B-412B-8D95-F0BAA59FA817}" presName="Name21" presStyleCnt="0"/>
      <dgm:spPr/>
    </dgm:pt>
    <dgm:pt modelId="{F3194026-87FA-40F4-986B-505A7A633C6B}" type="pres">
      <dgm:prSet presAssocID="{C390FC81-CF6B-412B-8D95-F0BAA59FA817}" presName="level2Shape" presStyleLbl="node3" presStyleIdx="0" presStyleCnt="4" custScaleY="71812" custLinFactNeighborY="-15556"/>
      <dgm:spPr/>
      <dgm:t>
        <a:bodyPr/>
        <a:lstStyle/>
        <a:p>
          <a:endParaRPr lang="zh-CN" altLang="en-US"/>
        </a:p>
      </dgm:t>
    </dgm:pt>
    <dgm:pt modelId="{E239D04C-7F90-4BCD-89CE-882F9BFEA7B3}" type="pres">
      <dgm:prSet presAssocID="{C390FC81-CF6B-412B-8D95-F0BAA59FA817}" presName="hierChild3" presStyleCnt="0"/>
      <dgm:spPr/>
    </dgm:pt>
    <dgm:pt modelId="{F64BA579-7ED9-4E52-91DE-3190220DFC9F}" type="pres">
      <dgm:prSet presAssocID="{668AA8CA-EAD5-4F69-B5C8-D6D0C04D86BD}" presName="Name19" presStyleLbl="parChTrans1D4" presStyleIdx="0" presStyleCnt="8"/>
      <dgm:spPr/>
      <dgm:t>
        <a:bodyPr/>
        <a:lstStyle/>
        <a:p>
          <a:endParaRPr lang="zh-CN" altLang="en-US"/>
        </a:p>
      </dgm:t>
    </dgm:pt>
    <dgm:pt modelId="{93C1431A-7403-4D18-B80F-271082A10B84}" type="pres">
      <dgm:prSet presAssocID="{24E2C3EE-F534-4927-A545-9752704A74E5}" presName="Name21" presStyleCnt="0"/>
      <dgm:spPr/>
    </dgm:pt>
    <dgm:pt modelId="{005D5628-586C-48E6-94D3-25DBE0B05FAC}" type="pres">
      <dgm:prSet presAssocID="{24E2C3EE-F534-4927-A545-9752704A74E5}" presName="level2Shape" presStyleLbl="node4" presStyleIdx="0" presStyleCnt="8" custScaleY="80141" custLinFactNeighborY="-22369"/>
      <dgm:spPr/>
      <dgm:t>
        <a:bodyPr/>
        <a:lstStyle/>
        <a:p>
          <a:endParaRPr lang="zh-CN" altLang="en-US"/>
        </a:p>
      </dgm:t>
    </dgm:pt>
    <dgm:pt modelId="{FF0F4E51-579B-400D-A7D8-664D684CAF8E}" type="pres">
      <dgm:prSet presAssocID="{24E2C3EE-F534-4927-A545-9752704A74E5}" presName="hierChild3" presStyleCnt="0"/>
      <dgm:spPr/>
    </dgm:pt>
    <dgm:pt modelId="{5961DEDE-44B3-4C50-8028-39F0D2B075BA}" type="pres">
      <dgm:prSet presAssocID="{7320323F-632A-4F0E-8974-1C91D7481102}" presName="Name19" presStyleLbl="parChTrans1D4" presStyleIdx="1" presStyleCnt="8"/>
      <dgm:spPr/>
      <dgm:t>
        <a:bodyPr/>
        <a:lstStyle/>
        <a:p>
          <a:endParaRPr lang="zh-CN" altLang="en-US"/>
        </a:p>
      </dgm:t>
    </dgm:pt>
    <dgm:pt modelId="{7881EEFF-7F35-4AFF-859C-8953B30759E0}" type="pres">
      <dgm:prSet presAssocID="{706A7C43-A106-4AF5-A49C-1C76E46FF006}" presName="Name21" presStyleCnt="0"/>
      <dgm:spPr/>
    </dgm:pt>
    <dgm:pt modelId="{4F0CB5A9-C6DE-4934-87BE-206DBC3385ED}" type="pres">
      <dgm:prSet presAssocID="{706A7C43-A106-4AF5-A49C-1C76E46FF006}" presName="level2Shape" presStyleLbl="node4" presStyleIdx="1" presStyleCnt="8" custScaleX="86670" custLinFactNeighborY="-26273"/>
      <dgm:spPr/>
      <dgm:t>
        <a:bodyPr/>
        <a:lstStyle/>
        <a:p>
          <a:endParaRPr lang="zh-CN" altLang="en-US"/>
        </a:p>
      </dgm:t>
    </dgm:pt>
    <dgm:pt modelId="{47C81AA1-EF9B-4D11-BB01-3761D0762E78}" type="pres">
      <dgm:prSet presAssocID="{706A7C43-A106-4AF5-A49C-1C76E46FF006}" presName="hierChild3" presStyleCnt="0"/>
      <dgm:spPr/>
    </dgm:pt>
    <dgm:pt modelId="{D79E4A40-3CDE-491D-85C8-C032DA5AE6ED}" type="pres">
      <dgm:prSet presAssocID="{66E53DE5-DB88-47A9-801A-1EEAEF10C6D7}" presName="Name19" presStyleLbl="parChTrans1D3" presStyleIdx="1" presStyleCnt="4"/>
      <dgm:spPr/>
      <dgm:t>
        <a:bodyPr/>
        <a:lstStyle/>
        <a:p>
          <a:endParaRPr lang="zh-CN" altLang="en-US"/>
        </a:p>
      </dgm:t>
    </dgm:pt>
    <dgm:pt modelId="{9CB17F8E-DBEB-43A3-BA10-1A93CBA99D32}" type="pres">
      <dgm:prSet presAssocID="{1E95A83E-A6D4-4402-8D23-C8061B30983D}" presName="Name21" presStyleCnt="0"/>
      <dgm:spPr/>
    </dgm:pt>
    <dgm:pt modelId="{C60BFB37-B27A-464C-9A12-84CC5A170981}" type="pres">
      <dgm:prSet presAssocID="{1E95A83E-A6D4-4402-8D23-C8061B30983D}" presName="level2Shape" presStyleLbl="node3" presStyleIdx="1" presStyleCnt="4" custScaleY="71812" custLinFactNeighborY="-15556"/>
      <dgm:spPr/>
      <dgm:t>
        <a:bodyPr/>
        <a:lstStyle/>
        <a:p>
          <a:endParaRPr lang="zh-CN" altLang="en-US"/>
        </a:p>
      </dgm:t>
    </dgm:pt>
    <dgm:pt modelId="{52375314-5297-48EF-91DB-A3E73A0391CB}" type="pres">
      <dgm:prSet presAssocID="{1E95A83E-A6D4-4402-8D23-C8061B30983D}" presName="hierChild3" presStyleCnt="0"/>
      <dgm:spPr/>
    </dgm:pt>
    <dgm:pt modelId="{6A60C726-043B-469F-9BAA-7F9E13219C3A}" type="pres">
      <dgm:prSet presAssocID="{891BF04A-8FA5-43E2-8E65-0DC8F1D56288}" presName="Name19" presStyleLbl="parChTrans1D4" presStyleIdx="2" presStyleCnt="8"/>
      <dgm:spPr/>
      <dgm:t>
        <a:bodyPr/>
        <a:lstStyle/>
        <a:p>
          <a:endParaRPr lang="zh-CN" altLang="en-US"/>
        </a:p>
      </dgm:t>
    </dgm:pt>
    <dgm:pt modelId="{A035A4C1-3163-411C-80E4-9A4FFBB65123}" type="pres">
      <dgm:prSet presAssocID="{B2CEDDA8-15C5-4946-99AA-24F3B629FBA8}" presName="Name21" presStyleCnt="0"/>
      <dgm:spPr/>
    </dgm:pt>
    <dgm:pt modelId="{15713033-D2F5-4E55-BEB8-17824E2AAE28}" type="pres">
      <dgm:prSet presAssocID="{B2CEDDA8-15C5-4946-99AA-24F3B629FBA8}" presName="level2Shape" presStyleLbl="node4" presStyleIdx="2" presStyleCnt="8" custScaleY="80141" custLinFactNeighborY="-22369"/>
      <dgm:spPr/>
      <dgm:t>
        <a:bodyPr/>
        <a:lstStyle/>
        <a:p>
          <a:endParaRPr lang="zh-CN" altLang="en-US"/>
        </a:p>
      </dgm:t>
    </dgm:pt>
    <dgm:pt modelId="{F89BB4D0-FB03-4BA4-9705-AE0A40E7A671}" type="pres">
      <dgm:prSet presAssocID="{B2CEDDA8-15C5-4946-99AA-24F3B629FBA8}" presName="hierChild3" presStyleCnt="0"/>
      <dgm:spPr/>
    </dgm:pt>
    <dgm:pt modelId="{EE1C1F8C-4BC8-4BF2-8278-166D0A864DED}" type="pres">
      <dgm:prSet presAssocID="{4E53AA69-A190-4D51-9190-E8CEE78FAF98}" presName="Name19" presStyleLbl="parChTrans1D4" presStyleIdx="3" presStyleCnt="8"/>
      <dgm:spPr/>
      <dgm:t>
        <a:bodyPr/>
        <a:lstStyle/>
        <a:p>
          <a:endParaRPr lang="zh-CN" altLang="en-US"/>
        </a:p>
      </dgm:t>
    </dgm:pt>
    <dgm:pt modelId="{618DBF9B-2CE8-498B-AF15-59284B1D42D5}" type="pres">
      <dgm:prSet presAssocID="{FEF58D8E-0630-4A38-958D-BB9DD4AEC6A3}" presName="Name21" presStyleCnt="0"/>
      <dgm:spPr/>
    </dgm:pt>
    <dgm:pt modelId="{9128C5D1-59D9-4116-84BC-15879F12DEC1}" type="pres">
      <dgm:prSet presAssocID="{FEF58D8E-0630-4A38-958D-BB9DD4AEC6A3}" presName="level2Shape" presStyleLbl="node4" presStyleIdx="3" presStyleCnt="8" custScaleX="71608" custScaleY="82483" custLinFactNeighborY="-28761"/>
      <dgm:spPr/>
      <dgm:t>
        <a:bodyPr/>
        <a:lstStyle/>
        <a:p>
          <a:endParaRPr lang="zh-CN" altLang="en-US"/>
        </a:p>
      </dgm:t>
    </dgm:pt>
    <dgm:pt modelId="{30757B7B-A331-4CE2-A011-B4E07C63C005}" type="pres">
      <dgm:prSet presAssocID="{FEF58D8E-0630-4A38-958D-BB9DD4AEC6A3}" presName="hierChild3" presStyleCnt="0"/>
      <dgm:spPr/>
    </dgm:pt>
    <dgm:pt modelId="{20B03CE1-05D9-4A6A-8230-B6798D0BFF2E}" type="pres">
      <dgm:prSet presAssocID="{44638706-B3B9-42AE-A4CA-298A032991E8}" presName="Name19" presStyleLbl="parChTrans1D3" presStyleIdx="2" presStyleCnt="4"/>
      <dgm:spPr/>
      <dgm:t>
        <a:bodyPr/>
        <a:lstStyle/>
        <a:p>
          <a:endParaRPr lang="zh-CN" altLang="en-US"/>
        </a:p>
      </dgm:t>
    </dgm:pt>
    <dgm:pt modelId="{90CDBF39-E7E2-408E-89E8-60D1E7226242}" type="pres">
      <dgm:prSet presAssocID="{B8A2130D-6F4B-479F-BF52-2156B602315B}" presName="Name21" presStyleCnt="0"/>
      <dgm:spPr/>
    </dgm:pt>
    <dgm:pt modelId="{73D8782E-13FE-4F4D-838A-7A22193247B5}" type="pres">
      <dgm:prSet presAssocID="{B8A2130D-6F4B-479F-BF52-2156B602315B}" presName="level2Shape" presStyleLbl="node3" presStyleIdx="2" presStyleCnt="4" custScaleY="71812" custLinFactNeighborY="-15556"/>
      <dgm:spPr/>
      <dgm:t>
        <a:bodyPr/>
        <a:lstStyle/>
        <a:p>
          <a:endParaRPr lang="zh-CN" altLang="en-US"/>
        </a:p>
      </dgm:t>
    </dgm:pt>
    <dgm:pt modelId="{A349CA1D-2DB6-4582-B14A-CC0DA551E25F}" type="pres">
      <dgm:prSet presAssocID="{B8A2130D-6F4B-479F-BF52-2156B602315B}" presName="hierChild3" presStyleCnt="0"/>
      <dgm:spPr/>
    </dgm:pt>
    <dgm:pt modelId="{CBB264A5-6F87-4AC6-B442-F124404FEC8E}" type="pres">
      <dgm:prSet presAssocID="{98C11A10-1878-4107-B8DA-D16294CBFDE3}" presName="Name19" presStyleLbl="parChTrans1D4" presStyleIdx="4" presStyleCnt="8"/>
      <dgm:spPr/>
      <dgm:t>
        <a:bodyPr/>
        <a:lstStyle/>
        <a:p>
          <a:endParaRPr lang="zh-CN" altLang="en-US"/>
        </a:p>
      </dgm:t>
    </dgm:pt>
    <dgm:pt modelId="{C8F36C95-7361-4E14-ADA0-66512DFF6CFF}" type="pres">
      <dgm:prSet presAssocID="{3AB94A6C-3F25-4049-8EDC-EF5A8BC585FB}" presName="Name21" presStyleCnt="0"/>
      <dgm:spPr/>
    </dgm:pt>
    <dgm:pt modelId="{962E9694-F19D-4C93-84C3-30B59EDC1F22}" type="pres">
      <dgm:prSet presAssocID="{3AB94A6C-3F25-4049-8EDC-EF5A8BC585FB}" presName="level2Shape" presStyleLbl="node4" presStyleIdx="4" presStyleCnt="8" custScaleY="80141" custLinFactNeighborY="-23761"/>
      <dgm:spPr/>
      <dgm:t>
        <a:bodyPr/>
        <a:lstStyle/>
        <a:p>
          <a:endParaRPr lang="zh-CN" altLang="en-US"/>
        </a:p>
      </dgm:t>
    </dgm:pt>
    <dgm:pt modelId="{58544DC9-AD7F-48F4-932E-1F0BB97C7998}" type="pres">
      <dgm:prSet presAssocID="{3AB94A6C-3F25-4049-8EDC-EF5A8BC585FB}" presName="hierChild3" presStyleCnt="0"/>
      <dgm:spPr/>
    </dgm:pt>
    <dgm:pt modelId="{79F0AD6B-06ED-4D84-9AB7-6052C474629F}" type="pres">
      <dgm:prSet presAssocID="{5EB283FD-9434-4492-99FA-DC9EBBE09164}" presName="Name19" presStyleLbl="parChTrans1D4" presStyleIdx="5" presStyleCnt="8"/>
      <dgm:spPr/>
      <dgm:t>
        <a:bodyPr/>
        <a:lstStyle/>
        <a:p>
          <a:endParaRPr lang="zh-CN" altLang="en-US"/>
        </a:p>
      </dgm:t>
    </dgm:pt>
    <dgm:pt modelId="{3E2D39F6-F462-4BFF-A4EE-EE277126326A}" type="pres">
      <dgm:prSet presAssocID="{67171194-99C4-406E-B022-A7C4150A5DC4}" presName="Name21" presStyleCnt="0"/>
      <dgm:spPr/>
    </dgm:pt>
    <dgm:pt modelId="{79D9CE35-A0F8-4DC2-9318-D0E422DD549E}" type="pres">
      <dgm:prSet presAssocID="{67171194-99C4-406E-B022-A7C4150A5DC4}" presName="level2Shape" presStyleLbl="node4" presStyleIdx="5" presStyleCnt="8" custScaleY="67293" custLinFactNeighborY="-28761"/>
      <dgm:spPr/>
      <dgm:t>
        <a:bodyPr/>
        <a:lstStyle/>
        <a:p>
          <a:endParaRPr lang="zh-CN" altLang="en-US"/>
        </a:p>
      </dgm:t>
    </dgm:pt>
    <dgm:pt modelId="{27E22D4E-5A2F-41E0-A019-938F6381D397}" type="pres">
      <dgm:prSet presAssocID="{67171194-99C4-406E-B022-A7C4150A5DC4}" presName="hierChild3" presStyleCnt="0"/>
      <dgm:spPr/>
    </dgm:pt>
    <dgm:pt modelId="{77336FA0-A65D-4D5F-8876-F77F9E62F860}" type="pres">
      <dgm:prSet presAssocID="{58AA25F1-2B9C-4874-9ACC-3D1F83735E43}" presName="Name19" presStyleLbl="parChTrans1D3" presStyleIdx="3" presStyleCnt="4"/>
      <dgm:spPr/>
      <dgm:t>
        <a:bodyPr/>
        <a:lstStyle/>
        <a:p>
          <a:endParaRPr lang="zh-CN" altLang="en-US"/>
        </a:p>
      </dgm:t>
    </dgm:pt>
    <dgm:pt modelId="{0358C753-5100-442B-A444-C141A692FF5E}" type="pres">
      <dgm:prSet presAssocID="{B0B02152-4713-4351-94A5-7289A54B8577}" presName="Name21" presStyleCnt="0"/>
      <dgm:spPr/>
    </dgm:pt>
    <dgm:pt modelId="{0D6F22FF-57F6-455C-8EFF-F4677AF847C2}" type="pres">
      <dgm:prSet presAssocID="{B0B02152-4713-4351-94A5-7289A54B8577}" presName="level2Shape" presStyleLbl="node3" presStyleIdx="3" presStyleCnt="4" custScaleY="71812" custLinFactNeighborY="-15556"/>
      <dgm:spPr/>
      <dgm:t>
        <a:bodyPr/>
        <a:lstStyle/>
        <a:p>
          <a:endParaRPr lang="zh-CN" altLang="en-US"/>
        </a:p>
      </dgm:t>
    </dgm:pt>
    <dgm:pt modelId="{2EAD283A-9C4E-429D-B939-9DC449F32F17}" type="pres">
      <dgm:prSet presAssocID="{B0B02152-4713-4351-94A5-7289A54B8577}" presName="hierChild3" presStyleCnt="0"/>
      <dgm:spPr/>
    </dgm:pt>
    <dgm:pt modelId="{C5F90804-EE07-406E-A693-6F376D92C4E0}" type="pres">
      <dgm:prSet presAssocID="{51C3592A-D885-41DE-9DD3-0DC461D91E80}" presName="Name19" presStyleLbl="parChTrans1D4" presStyleIdx="6" presStyleCnt="8"/>
      <dgm:spPr/>
      <dgm:t>
        <a:bodyPr/>
        <a:lstStyle/>
        <a:p>
          <a:endParaRPr lang="zh-CN" altLang="en-US"/>
        </a:p>
      </dgm:t>
    </dgm:pt>
    <dgm:pt modelId="{5238E5AC-F772-449B-ABFF-D548699274AC}" type="pres">
      <dgm:prSet presAssocID="{99DB9A63-D5A9-452A-ACD3-C72893878C90}" presName="Name21" presStyleCnt="0"/>
      <dgm:spPr/>
    </dgm:pt>
    <dgm:pt modelId="{04B0E1DD-EDF7-4697-AA4E-DEAA8C8A12FB}" type="pres">
      <dgm:prSet presAssocID="{99DB9A63-D5A9-452A-ACD3-C72893878C90}" presName="level2Shape" presStyleLbl="node4" presStyleIdx="6" presStyleCnt="8" custScaleY="80141" custLinFactNeighborY="-22369"/>
      <dgm:spPr/>
      <dgm:t>
        <a:bodyPr/>
        <a:lstStyle/>
        <a:p>
          <a:endParaRPr lang="zh-CN" altLang="en-US"/>
        </a:p>
      </dgm:t>
    </dgm:pt>
    <dgm:pt modelId="{ACD4FE22-7445-4A10-88B5-73C956CC1A69}" type="pres">
      <dgm:prSet presAssocID="{99DB9A63-D5A9-452A-ACD3-C72893878C90}" presName="hierChild3" presStyleCnt="0"/>
      <dgm:spPr/>
    </dgm:pt>
    <dgm:pt modelId="{B111326E-3A07-4AAC-9721-B30FB406060B}" type="pres">
      <dgm:prSet presAssocID="{B62EE69B-85E9-461E-B1C4-A2AF4321B299}" presName="Name19" presStyleLbl="parChTrans1D4" presStyleIdx="7" presStyleCnt="8"/>
      <dgm:spPr/>
      <dgm:t>
        <a:bodyPr/>
        <a:lstStyle/>
        <a:p>
          <a:endParaRPr lang="zh-CN" altLang="en-US"/>
        </a:p>
      </dgm:t>
    </dgm:pt>
    <dgm:pt modelId="{030F0D7E-81E2-4A67-9879-8A7FA950F006}" type="pres">
      <dgm:prSet presAssocID="{28A50CF6-57CF-46F2-BFC0-3C0D0084172A}" presName="Name21" presStyleCnt="0"/>
      <dgm:spPr/>
    </dgm:pt>
    <dgm:pt modelId="{DD835BD5-3EA7-4691-A6FD-E55C0127E6B0}" type="pres">
      <dgm:prSet presAssocID="{28A50CF6-57CF-46F2-BFC0-3C0D0084172A}" presName="level2Shape" presStyleLbl="node4" presStyleIdx="7" presStyleCnt="8" custScaleX="72673" custScaleY="111022" custLinFactNeighborY="-28761"/>
      <dgm:spPr/>
      <dgm:t>
        <a:bodyPr/>
        <a:lstStyle/>
        <a:p>
          <a:endParaRPr lang="zh-CN" altLang="en-US"/>
        </a:p>
      </dgm:t>
    </dgm:pt>
    <dgm:pt modelId="{26873F73-FA1C-43FD-AFBD-D18D9B8BC804}" type="pres">
      <dgm:prSet presAssocID="{28A50CF6-57CF-46F2-BFC0-3C0D0084172A}" presName="hierChild3" presStyleCnt="0"/>
      <dgm:spPr/>
    </dgm:pt>
    <dgm:pt modelId="{DE3B48F8-BCDA-40C3-A43C-4C277858698E}" type="pres">
      <dgm:prSet presAssocID="{4A7FCB3C-D943-43C6-B29B-47741C00A4D2}" presName="bgShapesFlow" presStyleCnt="0"/>
      <dgm:spPr/>
    </dgm:pt>
  </dgm:ptLst>
  <dgm:cxnLst>
    <dgm:cxn modelId="{5E253FF4-A9D1-4540-BBEA-E1588FBC8D1F}" type="presOf" srcId="{B2CEDDA8-15C5-4946-99AA-24F3B629FBA8}" destId="{15713033-D2F5-4E55-BEB8-17824E2AAE28}" srcOrd="0" destOrd="0" presId="urn:microsoft.com/office/officeart/2005/8/layout/hierarchy6"/>
    <dgm:cxn modelId="{04E3CF1E-DEB4-4FC1-97EA-514D528F559A}" type="presOf" srcId="{98C11A10-1878-4107-B8DA-D16294CBFDE3}" destId="{CBB264A5-6F87-4AC6-B442-F124404FEC8E}" srcOrd="0" destOrd="0" presId="urn:microsoft.com/office/officeart/2005/8/layout/hierarchy6"/>
    <dgm:cxn modelId="{EE331F33-3761-42E6-997A-DFD898398929}" type="presOf" srcId="{7320323F-632A-4F0E-8974-1C91D7481102}" destId="{5961DEDE-44B3-4C50-8028-39F0D2B075BA}" srcOrd="0" destOrd="0" presId="urn:microsoft.com/office/officeart/2005/8/layout/hierarchy6"/>
    <dgm:cxn modelId="{8AE17C15-BDA0-4D37-BB66-A2CCE192EEEC}" srcId="{2F92B740-C233-4527-929E-19A387E6C248}" destId="{B0B02152-4713-4351-94A5-7289A54B8577}" srcOrd="3" destOrd="0" parTransId="{58AA25F1-2B9C-4874-9ACC-3D1F83735E43}" sibTransId="{57B882CD-E3B4-4E0F-B68F-EF13455778FB}"/>
    <dgm:cxn modelId="{4DE6F58C-F781-415C-B011-C5BB7E281B92}" type="presOf" srcId="{3AB94A6C-3F25-4049-8EDC-EF5A8BC585FB}" destId="{962E9694-F19D-4C93-84C3-30B59EDC1F22}" srcOrd="0" destOrd="0" presId="urn:microsoft.com/office/officeart/2005/8/layout/hierarchy6"/>
    <dgm:cxn modelId="{014583EA-24A2-4FED-B5A3-9992A4B09E02}" srcId="{4A7FCB3C-D943-43C6-B29B-47741C00A4D2}" destId="{FA39A892-8F16-45CF-87E0-B3EFB35C1C35}" srcOrd="0" destOrd="0" parTransId="{56CFCBCE-9480-4A93-B15A-4DC50DD69E4C}" sibTransId="{3652EB7F-5278-4E02-A854-25CB6AB40065}"/>
    <dgm:cxn modelId="{DB470C48-A1BD-4276-ADB4-76CB382E7E67}" type="presOf" srcId="{F4DF89E8-B49F-44B8-A25F-2A277AD7F885}" destId="{CF031696-515A-428D-B17E-4B5E6C980AB8}" srcOrd="0" destOrd="0" presId="urn:microsoft.com/office/officeart/2005/8/layout/hierarchy6"/>
    <dgm:cxn modelId="{11507224-2914-4A8D-B00F-407402AA79EA}" srcId="{24E2C3EE-F534-4927-A545-9752704A74E5}" destId="{706A7C43-A106-4AF5-A49C-1C76E46FF006}" srcOrd="0" destOrd="0" parTransId="{7320323F-632A-4F0E-8974-1C91D7481102}" sibTransId="{E6D9025A-6818-4573-942D-3C6C863608B9}"/>
    <dgm:cxn modelId="{DA797851-F6A5-407B-9D6A-3F8D103F43BB}" type="presOf" srcId="{5CCB7603-0D51-46AF-AB01-ADACE30AD5AD}" destId="{B7E86339-724C-432B-A3FB-9E97AD959C4E}" srcOrd="0" destOrd="0" presId="urn:microsoft.com/office/officeart/2005/8/layout/hierarchy6"/>
    <dgm:cxn modelId="{D34DFF17-5F13-4931-AD69-EFE4D314951E}" type="presOf" srcId="{44638706-B3B9-42AE-A4CA-298A032991E8}" destId="{20B03CE1-05D9-4A6A-8230-B6798D0BFF2E}" srcOrd="0" destOrd="0" presId="urn:microsoft.com/office/officeart/2005/8/layout/hierarchy6"/>
    <dgm:cxn modelId="{08AA56B4-B66B-4CB4-9328-DD5196B5755A}" type="presOf" srcId="{B8A2130D-6F4B-479F-BF52-2156B602315B}" destId="{73D8782E-13FE-4F4D-838A-7A22193247B5}" srcOrd="0" destOrd="0" presId="urn:microsoft.com/office/officeart/2005/8/layout/hierarchy6"/>
    <dgm:cxn modelId="{20A02766-C111-4BBE-94D6-68EB3260B7FD}" type="presOf" srcId="{2F92B740-C233-4527-929E-19A387E6C248}" destId="{816D6855-39E2-45C9-AC96-C4B89C2F5B87}" srcOrd="0" destOrd="0" presId="urn:microsoft.com/office/officeart/2005/8/layout/hierarchy6"/>
    <dgm:cxn modelId="{886D6E90-211E-46CE-BF82-91694A0269A6}" type="presOf" srcId="{28A50CF6-57CF-46F2-BFC0-3C0D0084172A}" destId="{DD835BD5-3EA7-4691-A6FD-E55C0127E6B0}" srcOrd="0" destOrd="0" presId="urn:microsoft.com/office/officeart/2005/8/layout/hierarchy6"/>
    <dgm:cxn modelId="{49E863AE-9CCD-457D-A6C7-CEA5147F3E19}" type="presOf" srcId="{668AA8CA-EAD5-4F69-B5C8-D6D0C04D86BD}" destId="{F64BA579-7ED9-4E52-91DE-3190220DFC9F}" srcOrd="0" destOrd="0" presId="urn:microsoft.com/office/officeart/2005/8/layout/hierarchy6"/>
    <dgm:cxn modelId="{E5C304F2-6B6B-4DFC-B13F-1FAFF3630AD0}" type="presOf" srcId="{B0B02152-4713-4351-94A5-7289A54B8577}" destId="{0D6F22FF-57F6-455C-8EFF-F4677AF847C2}" srcOrd="0" destOrd="0" presId="urn:microsoft.com/office/officeart/2005/8/layout/hierarchy6"/>
    <dgm:cxn modelId="{76B13456-D78D-4098-8783-70F551CBE635}" srcId="{FA39A892-8F16-45CF-87E0-B3EFB35C1C35}" destId="{2F92B740-C233-4527-929E-19A387E6C248}" srcOrd="1" destOrd="0" parTransId="{5CCB7603-0D51-46AF-AB01-ADACE30AD5AD}" sibTransId="{A5B9FF08-A857-44E7-A003-3725ED5FBE8E}"/>
    <dgm:cxn modelId="{C894E920-C52C-46D3-BC28-31B1B7C101C4}" srcId="{B2CEDDA8-15C5-4946-99AA-24F3B629FBA8}" destId="{FEF58D8E-0630-4A38-958D-BB9DD4AEC6A3}" srcOrd="0" destOrd="0" parTransId="{4E53AA69-A190-4D51-9190-E8CEE78FAF98}" sibTransId="{8F7A7865-982D-427F-903D-4E4C24C28D76}"/>
    <dgm:cxn modelId="{7320F034-2F41-4B9D-9DA2-31CEB4E2083D}" type="presOf" srcId="{67171194-99C4-406E-B022-A7C4150A5DC4}" destId="{79D9CE35-A0F8-4DC2-9318-D0E422DD549E}" srcOrd="0" destOrd="0" presId="urn:microsoft.com/office/officeart/2005/8/layout/hierarchy6"/>
    <dgm:cxn modelId="{3B5836FD-5E1A-4867-99DA-7767A36F0F25}" type="presOf" srcId="{FA39A892-8F16-45CF-87E0-B3EFB35C1C35}" destId="{C70BCF7A-C177-4C7A-9992-4D5921FB378B}" srcOrd="0" destOrd="0" presId="urn:microsoft.com/office/officeart/2005/8/layout/hierarchy6"/>
    <dgm:cxn modelId="{C0B6A4C6-634A-4E96-9667-B10F5557E779}" type="presOf" srcId="{1E95A83E-A6D4-4402-8D23-C8061B30983D}" destId="{C60BFB37-B27A-464C-9A12-84CC5A170981}" srcOrd="0" destOrd="0" presId="urn:microsoft.com/office/officeart/2005/8/layout/hierarchy6"/>
    <dgm:cxn modelId="{6EBEC94D-1BAB-4101-A7CB-F6BAA7D4ADF0}" srcId="{3AB94A6C-3F25-4049-8EDC-EF5A8BC585FB}" destId="{67171194-99C4-406E-B022-A7C4150A5DC4}" srcOrd="0" destOrd="0" parTransId="{5EB283FD-9434-4492-99FA-DC9EBBE09164}" sibTransId="{367881CA-C877-468E-948C-7912320B56AF}"/>
    <dgm:cxn modelId="{DBB56B83-B54B-478C-A92C-DB51002E8F93}" type="presOf" srcId="{B62EE69B-85E9-461E-B1C4-A2AF4321B299}" destId="{B111326E-3A07-4AAC-9721-B30FB406060B}" srcOrd="0" destOrd="0" presId="urn:microsoft.com/office/officeart/2005/8/layout/hierarchy6"/>
    <dgm:cxn modelId="{53FE309A-C43A-4E3F-A4D1-6798231F9352}" type="presOf" srcId="{4E53AA69-A190-4D51-9190-E8CEE78FAF98}" destId="{EE1C1F8C-4BC8-4BF2-8278-166D0A864DED}" srcOrd="0" destOrd="0" presId="urn:microsoft.com/office/officeart/2005/8/layout/hierarchy6"/>
    <dgm:cxn modelId="{0DDECC33-90C8-4E52-AC6D-9ACC8006BCF9}" type="presOf" srcId="{891BF04A-8FA5-43E2-8E65-0DC8F1D56288}" destId="{6A60C726-043B-469F-9BAA-7F9E13219C3A}" srcOrd="0" destOrd="0" presId="urn:microsoft.com/office/officeart/2005/8/layout/hierarchy6"/>
    <dgm:cxn modelId="{B705F530-27E5-4C99-A5E5-FB96BE300069}" srcId="{99DB9A63-D5A9-452A-ACD3-C72893878C90}" destId="{28A50CF6-57CF-46F2-BFC0-3C0D0084172A}" srcOrd="0" destOrd="0" parTransId="{B62EE69B-85E9-461E-B1C4-A2AF4321B299}" sibTransId="{FEE8172F-6618-4DB7-8F92-E8516DFC0A51}"/>
    <dgm:cxn modelId="{F6A205C4-88AE-4BA0-8AC6-5ED90DABBFE5}" type="presOf" srcId="{C390FC81-CF6B-412B-8D95-F0BAA59FA817}" destId="{F3194026-87FA-40F4-986B-505A7A633C6B}" srcOrd="0" destOrd="0" presId="urn:microsoft.com/office/officeart/2005/8/layout/hierarchy6"/>
    <dgm:cxn modelId="{93A594D1-32AC-4CF8-A02B-1E34ED769CD2}" srcId="{FA39A892-8F16-45CF-87E0-B3EFB35C1C35}" destId="{4EEEBEF3-0DAF-491A-9D1D-171FC2BD0179}" srcOrd="0" destOrd="0" parTransId="{FCB4ADE1-E742-4E5A-9D85-0A85F100475F}" sibTransId="{A7D10D75-9F3A-44F9-A6EB-AA55FED7DC62}"/>
    <dgm:cxn modelId="{1985E289-3605-4AD4-8A6E-F76B632A33D7}" type="presOf" srcId="{FCB4ADE1-E742-4E5A-9D85-0A85F100475F}" destId="{AB685DAD-BE37-470F-B317-AE8F42B9E9C3}" srcOrd="0" destOrd="0" presId="urn:microsoft.com/office/officeart/2005/8/layout/hierarchy6"/>
    <dgm:cxn modelId="{D03D3819-05CA-43E7-B678-D66F0FA51156}" type="presOf" srcId="{24E2C3EE-F534-4927-A545-9752704A74E5}" destId="{005D5628-586C-48E6-94D3-25DBE0B05FAC}" srcOrd="0" destOrd="0" presId="urn:microsoft.com/office/officeart/2005/8/layout/hierarchy6"/>
    <dgm:cxn modelId="{2F4898D3-E682-4D4B-928C-DD84C76697FF}" srcId="{C390FC81-CF6B-412B-8D95-F0BAA59FA817}" destId="{24E2C3EE-F534-4927-A545-9752704A74E5}" srcOrd="0" destOrd="0" parTransId="{668AA8CA-EAD5-4F69-B5C8-D6D0C04D86BD}" sibTransId="{E07EAF4C-6E11-459A-8E96-BFCEC1918554}"/>
    <dgm:cxn modelId="{1D167B66-9F70-4779-A1CD-5500F617A8E9}" type="presOf" srcId="{5EB283FD-9434-4492-99FA-DC9EBBE09164}" destId="{79F0AD6B-06ED-4D84-9AB7-6052C474629F}" srcOrd="0" destOrd="0" presId="urn:microsoft.com/office/officeart/2005/8/layout/hierarchy6"/>
    <dgm:cxn modelId="{7EBB397C-0C83-4F0B-B740-E925D67371CA}" srcId="{2F92B740-C233-4527-929E-19A387E6C248}" destId="{1E95A83E-A6D4-4402-8D23-C8061B30983D}" srcOrd="1" destOrd="0" parTransId="{66E53DE5-DB88-47A9-801A-1EEAEF10C6D7}" sibTransId="{6BF32C4E-3C14-4DDD-A9E6-33B6499D5EF0}"/>
    <dgm:cxn modelId="{27E950C6-FF17-47AE-926D-DE82F08580EA}" type="presOf" srcId="{4EEEBEF3-0DAF-491A-9D1D-171FC2BD0179}" destId="{217E82D9-543C-416D-881E-5E3585274D02}" srcOrd="0" destOrd="0" presId="urn:microsoft.com/office/officeart/2005/8/layout/hierarchy6"/>
    <dgm:cxn modelId="{BDD86734-7081-48E3-BC9A-CCA8466C8F2E}" type="presOf" srcId="{51C3592A-D885-41DE-9DD3-0DC461D91E80}" destId="{C5F90804-EE07-406E-A693-6F376D92C4E0}" srcOrd="0" destOrd="0" presId="urn:microsoft.com/office/officeart/2005/8/layout/hierarchy6"/>
    <dgm:cxn modelId="{94ADBE29-18E1-4B80-B005-1E652F132205}" srcId="{B0B02152-4713-4351-94A5-7289A54B8577}" destId="{99DB9A63-D5A9-452A-ACD3-C72893878C90}" srcOrd="0" destOrd="0" parTransId="{51C3592A-D885-41DE-9DD3-0DC461D91E80}" sibTransId="{37367405-C4E0-4E61-936E-9FB2DB91FFA0}"/>
    <dgm:cxn modelId="{023F7F02-ABB1-433D-AE64-133F70CA076A}" srcId="{2F92B740-C233-4527-929E-19A387E6C248}" destId="{B8A2130D-6F4B-479F-BF52-2156B602315B}" srcOrd="2" destOrd="0" parTransId="{44638706-B3B9-42AE-A4CA-298A032991E8}" sibTransId="{D3351412-0961-4F11-BDA0-CC218C7637D3}"/>
    <dgm:cxn modelId="{E79C07CB-73B2-4CD7-8F33-6DD8D05C709D}" type="presOf" srcId="{66E53DE5-DB88-47A9-801A-1EEAEF10C6D7}" destId="{D79E4A40-3CDE-491D-85C8-C032DA5AE6ED}" srcOrd="0" destOrd="0" presId="urn:microsoft.com/office/officeart/2005/8/layout/hierarchy6"/>
    <dgm:cxn modelId="{88544491-AA6B-40A5-8483-2A4C44FBAC23}" type="presOf" srcId="{706A7C43-A106-4AF5-A49C-1C76E46FF006}" destId="{4F0CB5A9-C6DE-4934-87BE-206DBC3385ED}" srcOrd="0" destOrd="0" presId="urn:microsoft.com/office/officeart/2005/8/layout/hierarchy6"/>
    <dgm:cxn modelId="{7CC70017-798B-4790-AAAE-E95885FF859D}" type="presOf" srcId="{FEF58D8E-0630-4A38-958D-BB9DD4AEC6A3}" destId="{9128C5D1-59D9-4116-84BC-15879F12DEC1}" srcOrd="0" destOrd="0" presId="urn:microsoft.com/office/officeart/2005/8/layout/hierarchy6"/>
    <dgm:cxn modelId="{35FBEEDA-7370-4840-B5BB-DB3C5606C49D}" srcId="{1E95A83E-A6D4-4402-8D23-C8061B30983D}" destId="{B2CEDDA8-15C5-4946-99AA-24F3B629FBA8}" srcOrd="0" destOrd="0" parTransId="{891BF04A-8FA5-43E2-8E65-0DC8F1D56288}" sibTransId="{51AAE478-B55D-4192-BDE3-78807775AAB6}"/>
    <dgm:cxn modelId="{A22B131A-53A7-4E5E-9FB7-7C9F09B8E3AD}" srcId="{B8A2130D-6F4B-479F-BF52-2156B602315B}" destId="{3AB94A6C-3F25-4049-8EDC-EF5A8BC585FB}" srcOrd="0" destOrd="0" parTransId="{98C11A10-1878-4107-B8DA-D16294CBFDE3}" sibTransId="{8848B184-1428-453E-B1D7-C0A20508C24A}"/>
    <dgm:cxn modelId="{53687014-D05C-419F-B0AE-21D6D3CFEDED}" type="presOf" srcId="{4A7FCB3C-D943-43C6-B29B-47741C00A4D2}" destId="{BFC95ED7-21E0-4829-8C6A-2E46D4CC73F4}" srcOrd="0" destOrd="0" presId="urn:microsoft.com/office/officeart/2005/8/layout/hierarchy6"/>
    <dgm:cxn modelId="{C2379101-9ED1-4CAD-94A7-6FB74E8B3D8C}" type="presOf" srcId="{58AA25F1-2B9C-4874-9ACC-3D1F83735E43}" destId="{77336FA0-A65D-4D5F-8876-F77F9E62F860}" srcOrd="0" destOrd="0" presId="urn:microsoft.com/office/officeart/2005/8/layout/hierarchy6"/>
    <dgm:cxn modelId="{3E1528B8-70BF-4123-AB14-5C86563C4D60}" srcId="{2F92B740-C233-4527-929E-19A387E6C248}" destId="{C390FC81-CF6B-412B-8D95-F0BAA59FA817}" srcOrd="0" destOrd="0" parTransId="{F4DF89E8-B49F-44B8-A25F-2A277AD7F885}" sibTransId="{823A3B42-4E2F-4CE4-BC5E-6615A380AC99}"/>
    <dgm:cxn modelId="{A737EEA4-13DC-4635-ABF6-31CD37E833FA}" type="presOf" srcId="{99DB9A63-D5A9-452A-ACD3-C72893878C90}" destId="{04B0E1DD-EDF7-4697-AA4E-DEAA8C8A12FB}" srcOrd="0" destOrd="0" presId="urn:microsoft.com/office/officeart/2005/8/layout/hierarchy6"/>
    <dgm:cxn modelId="{6BF453A7-4C58-41D0-82B1-42E6B9BC86C1}" type="presParOf" srcId="{BFC95ED7-21E0-4829-8C6A-2E46D4CC73F4}" destId="{81A54A0A-2B0A-4856-A349-FF9F6C89203A}" srcOrd="0" destOrd="0" presId="urn:microsoft.com/office/officeart/2005/8/layout/hierarchy6"/>
    <dgm:cxn modelId="{FB3E6A99-215F-4973-ADAC-1D33A71F9C5F}" type="presParOf" srcId="{81A54A0A-2B0A-4856-A349-FF9F6C89203A}" destId="{D1905FD4-2A30-4897-95AD-BB70FCADB954}" srcOrd="0" destOrd="0" presId="urn:microsoft.com/office/officeart/2005/8/layout/hierarchy6"/>
    <dgm:cxn modelId="{BB764246-E77D-4943-8856-7BDF5D7E4EF3}" type="presParOf" srcId="{D1905FD4-2A30-4897-95AD-BB70FCADB954}" destId="{DBA78027-FDF4-4686-B1A9-EFCE06397539}" srcOrd="0" destOrd="0" presId="urn:microsoft.com/office/officeart/2005/8/layout/hierarchy6"/>
    <dgm:cxn modelId="{B3FC95B6-DC08-45AE-8A36-52EEB0FB747E}" type="presParOf" srcId="{DBA78027-FDF4-4686-B1A9-EFCE06397539}" destId="{C70BCF7A-C177-4C7A-9992-4D5921FB378B}" srcOrd="0" destOrd="0" presId="urn:microsoft.com/office/officeart/2005/8/layout/hierarchy6"/>
    <dgm:cxn modelId="{2B2DB5C4-674F-4A7B-81E8-4060ECF8B1D8}" type="presParOf" srcId="{DBA78027-FDF4-4686-B1A9-EFCE06397539}" destId="{60161D77-906C-401B-8E50-1CB1107CE86C}" srcOrd="1" destOrd="0" presId="urn:microsoft.com/office/officeart/2005/8/layout/hierarchy6"/>
    <dgm:cxn modelId="{97331776-D3DD-4D1D-936E-868C431A4573}" type="presParOf" srcId="{60161D77-906C-401B-8E50-1CB1107CE86C}" destId="{AB685DAD-BE37-470F-B317-AE8F42B9E9C3}" srcOrd="0" destOrd="0" presId="urn:microsoft.com/office/officeart/2005/8/layout/hierarchy6"/>
    <dgm:cxn modelId="{B43213F0-6253-4632-81F2-AAC3820A640C}" type="presParOf" srcId="{60161D77-906C-401B-8E50-1CB1107CE86C}" destId="{EDCA712F-C697-4274-859D-7592F6907FCF}" srcOrd="1" destOrd="0" presId="urn:microsoft.com/office/officeart/2005/8/layout/hierarchy6"/>
    <dgm:cxn modelId="{443EAD5E-3F56-4E97-A298-D8362B912EDC}" type="presParOf" srcId="{EDCA712F-C697-4274-859D-7592F6907FCF}" destId="{217E82D9-543C-416D-881E-5E3585274D02}" srcOrd="0" destOrd="0" presId="urn:microsoft.com/office/officeart/2005/8/layout/hierarchy6"/>
    <dgm:cxn modelId="{4AC4B861-587A-4467-89CF-BE1210568930}" type="presParOf" srcId="{EDCA712F-C697-4274-859D-7592F6907FCF}" destId="{569B365A-87B3-4FB2-9055-281B1A0489AF}" srcOrd="1" destOrd="0" presId="urn:microsoft.com/office/officeart/2005/8/layout/hierarchy6"/>
    <dgm:cxn modelId="{E8963AD2-B1EA-465C-AE3B-AEDE8B62102E}" type="presParOf" srcId="{60161D77-906C-401B-8E50-1CB1107CE86C}" destId="{B7E86339-724C-432B-A3FB-9E97AD959C4E}" srcOrd="2" destOrd="0" presId="urn:microsoft.com/office/officeart/2005/8/layout/hierarchy6"/>
    <dgm:cxn modelId="{184B9318-9A2E-47A9-A2C4-E54B51E8A060}" type="presParOf" srcId="{60161D77-906C-401B-8E50-1CB1107CE86C}" destId="{C9BA514F-9BB2-4F51-8266-31A899DF2641}" srcOrd="3" destOrd="0" presId="urn:microsoft.com/office/officeart/2005/8/layout/hierarchy6"/>
    <dgm:cxn modelId="{72DBF8D3-570A-4C02-AB2A-47B5034DB58E}" type="presParOf" srcId="{C9BA514F-9BB2-4F51-8266-31A899DF2641}" destId="{816D6855-39E2-45C9-AC96-C4B89C2F5B87}" srcOrd="0" destOrd="0" presId="urn:microsoft.com/office/officeart/2005/8/layout/hierarchy6"/>
    <dgm:cxn modelId="{C3EB4654-50E4-4638-891A-0AF191A0E3C4}" type="presParOf" srcId="{C9BA514F-9BB2-4F51-8266-31A899DF2641}" destId="{2ED661C8-4982-4964-96C2-F1A9AAFF2CF3}" srcOrd="1" destOrd="0" presId="urn:microsoft.com/office/officeart/2005/8/layout/hierarchy6"/>
    <dgm:cxn modelId="{AE1FBC12-9597-4D0C-BC79-9F070C9658E0}" type="presParOf" srcId="{2ED661C8-4982-4964-96C2-F1A9AAFF2CF3}" destId="{CF031696-515A-428D-B17E-4B5E6C980AB8}" srcOrd="0" destOrd="0" presId="urn:microsoft.com/office/officeart/2005/8/layout/hierarchy6"/>
    <dgm:cxn modelId="{432742E0-6249-4D89-B481-F0912BFD6F26}" type="presParOf" srcId="{2ED661C8-4982-4964-96C2-F1A9AAFF2CF3}" destId="{A3214151-CACE-40CF-808F-8CB10C84DEDD}" srcOrd="1" destOrd="0" presId="urn:microsoft.com/office/officeart/2005/8/layout/hierarchy6"/>
    <dgm:cxn modelId="{3249B8C1-5477-4DCE-83E3-F47A2401818D}" type="presParOf" srcId="{A3214151-CACE-40CF-808F-8CB10C84DEDD}" destId="{F3194026-87FA-40F4-986B-505A7A633C6B}" srcOrd="0" destOrd="0" presId="urn:microsoft.com/office/officeart/2005/8/layout/hierarchy6"/>
    <dgm:cxn modelId="{1DB91E2F-22F1-4934-8D09-BA0FFC23DF18}" type="presParOf" srcId="{A3214151-CACE-40CF-808F-8CB10C84DEDD}" destId="{E239D04C-7F90-4BCD-89CE-882F9BFEA7B3}" srcOrd="1" destOrd="0" presId="urn:microsoft.com/office/officeart/2005/8/layout/hierarchy6"/>
    <dgm:cxn modelId="{8A2741AE-C0FC-431F-A595-33E4B782DA5A}" type="presParOf" srcId="{E239D04C-7F90-4BCD-89CE-882F9BFEA7B3}" destId="{F64BA579-7ED9-4E52-91DE-3190220DFC9F}" srcOrd="0" destOrd="0" presId="urn:microsoft.com/office/officeart/2005/8/layout/hierarchy6"/>
    <dgm:cxn modelId="{BF9D658B-816B-484E-A95C-D276ABB27EB8}" type="presParOf" srcId="{E239D04C-7F90-4BCD-89CE-882F9BFEA7B3}" destId="{93C1431A-7403-4D18-B80F-271082A10B84}" srcOrd="1" destOrd="0" presId="urn:microsoft.com/office/officeart/2005/8/layout/hierarchy6"/>
    <dgm:cxn modelId="{FA58D7E8-6283-4EA8-973D-52B4623BB47C}" type="presParOf" srcId="{93C1431A-7403-4D18-B80F-271082A10B84}" destId="{005D5628-586C-48E6-94D3-25DBE0B05FAC}" srcOrd="0" destOrd="0" presId="urn:microsoft.com/office/officeart/2005/8/layout/hierarchy6"/>
    <dgm:cxn modelId="{1B8798E1-CF34-4F05-9686-DEC8E58F1066}" type="presParOf" srcId="{93C1431A-7403-4D18-B80F-271082A10B84}" destId="{FF0F4E51-579B-400D-A7D8-664D684CAF8E}" srcOrd="1" destOrd="0" presId="urn:microsoft.com/office/officeart/2005/8/layout/hierarchy6"/>
    <dgm:cxn modelId="{DE6A0FB6-100F-4700-A10A-F9617D0305FB}" type="presParOf" srcId="{FF0F4E51-579B-400D-A7D8-664D684CAF8E}" destId="{5961DEDE-44B3-4C50-8028-39F0D2B075BA}" srcOrd="0" destOrd="0" presId="urn:microsoft.com/office/officeart/2005/8/layout/hierarchy6"/>
    <dgm:cxn modelId="{20896C6B-A1CF-4C5B-AAEF-592951695509}" type="presParOf" srcId="{FF0F4E51-579B-400D-A7D8-664D684CAF8E}" destId="{7881EEFF-7F35-4AFF-859C-8953B30759E0}" srcOrd="1" destOrd="0" presId="urn:microsoft.com/office/officeart/2005/8/layout/hierarchy6"/>
    <dgm:cxn modelId="{256A52AD-C703-4282-B463-50C56FA3A8F2}" type="presParOf" srcId="{7881EEFF-7F35-4AFF-859C-8953B30759E0}" destId="{4F0CB5A9-C6DE-4934-87BE-206DBC3385ED}" srcOrd="0" destOrd="0" presId="urn:microsoft.com/office/officeart/2005/8/layout/hierarchy6"/>
    <dgm:cxn modelId="{0B5E1F75-72A1-481C-B6C7-20EC41A6DBB7}" type="presParOf" srcId="{7881EEFF-7F35-4AFF-859C-8953B30759E0}" destId="{47C81AA1-EF9B-4D11-BB01-3761D0762E78}" srcOrd="1" destOrd="0" presId="urn:microsoft.com/office/officeart/2005/8/layout/hierarchy6"/>
    <dgm:cxn modelId="{7D10FA94-983E-4A2D-8BA2-5E34EF1EFF33}" type="presParOf" srcId="{2ED661C8-4982-4964-96C2-F1A9AAFF2CF3}" destId="{D79E4A40-3CDE-491D-85C8-C032DA5AE6ED}" srcOrd="2" destOrd="0" presId="urn:microsoft.com/office/officeart/2005/8/layout/hierarchy6"/>
    <dgm:cxn modelId="{6D53FE26-2662-48D8-BF61-F3FA0526D667}" type="presParOf" srcId="{2ED661C8-4982-4964-96C2-F1A9AAFF2CF3}" destId="{9CB17F8E-DBEB-43A3-BA10-1A93CBA99D32}" srcOrd="3" destOrd="0" presId="urn:microsoft.com/office/officeart/2005/8/layout/hierarchy6"/>
    <dgm:cxn modelId="{DB780A0F-112E-47A5-A8C3-265C7189865E}" type="presParOf" srcId="{9CB17F8E-DBEB-43A3-BA10-1A93CBA99D32}" destId="{C60BFB37-B27A-464C-9A12-84CC5A170981}" srcOrd="0" destOrd="0" presId="urn:microsoft.com/office/officeart/2005/8/layout/hierarchy6"/>
    <dgm:cxn modelId="{B54A2982-C2D2-44AB-AF85-605ABDBFEEFC}" type="presParOf" srcId="{9CB17F8E-DBEB-43A3-BA10-1A93CBA99D32}" destId="{52375314-5297-48EF-91DB-A3E73A0391CB}" srcOrd="1" destOrd="0" presId="urn:microsoft.com/office/officeart/2005/8/layout/hierarchy6"/>
    <dgm:cxn modelId="{D7B044F4-0F62-4BD9-9A59-7E95F254D8EF}" type="presParOf" srcId="{52375314-5297-48EF-91DB-A3E73A0391CB}" destId="{6A60C726-043B-469F-9BAA-7F9E13219C3A}" srcOrd="0" destOrd="0" presId="urn:microsoft.com/office/officeart/2005/8/layout/hierarchy6"/>
    <dgm:cxn modelId="{A95DD7D0-3B4C-4EF4-A28B-6380D6F29E1A}" type="presParOf" srcId="{52375314-5297-48EF-91DB-A3E73A0391CB}" destId="{A035A4C1-3163-411C-80E4-9A4FFBB65123}" srcOrd="1" destOrd="0" presId="urn:microsoft.com/office/officeart/2005/8/layout/hierarchy6"/>
    <dgm:cxn modelId="{BCA335E2-54AB-4755-821E-ED6C7C375105}" type="presParOf" srcId="{A035A4C1-3163-411C-80E4-9A4FFBB65123}" destId="{15713033-D2F5-4E55-BEB8-17824E2AAE28}" srcOrd="0" destOrd="0" presId="urn:microsoft.com/office/officeart/2005/8/layout/hierarchy6"/>
    <dgm:cxn modelId="{7D948FF7-9777-4546-BE54-13B24BF7FDA1}" type="presParOf" srcId="{A035A4C1-3163-411C-80E4-9A4FFBB65123}" destId="{F89BB4D0-FB03-4BA4-9705-AE0A40E7A671}" srcOrd="1" destOrd="0" presId="urn:microsoft.com/office/officeart/2005/8/layout/hierarchy6"/>
    <dgm:cxn modelId="{08016743-364F-45A8-9DB7-8A37116063AF}" type="presParOf" srcId="{F89BB4D0-FB03-4BA4-9705-AE0A40E7A671}" destId="{EE1C1F8C-4BC8-4BF2-8278-166D0A864DED}" srcOrd="0" destOrd="0" presId="urn:microsoft.com/office/officeart/2005/8/layout/hierarchy6"/>
    <dgm:cxn modelId="{E8645CC8-7BC7-41A7-8BBD-6FC27F370567}" type="presParOf" srcId="{F89BB4D0-FB03-4BA4-9705-AE0A40E7A671}" destId="{618DBF9B-2CE8-498B-AF15-59284B1D42D5}" srcOrd="1" destOrd="0" presId="urn:microsoft.com/office/officeart/2005/8/layout/hierarchy6"/>
    <dgm:cxn modelId="{BE9A3BE2-EA29-4F9C-AACC-22121745F00E}" type="presParOf" srcId="{618DBF9B-2CE8-498B-AF15-59284B1D42D5}" destId="{9128C5D1-59D9-4116-84BC-15879F12DEC1}" srcOrd="0" destOrd="0" presId="urn:microsoft.com/office/officeart/2005/8/layout/hierarchy6"/>
    <dgm:cxn modelId="{2F90D928-A13C-4F69-B689-1650CA00BEE7}" type="presParOf" srcId="{618DBF9B-2CE8-498B-AF15-59284B1D42D5}" destId="{30757B7B-A331-4CE2-A011-B4E07C63C005}" srcOrd="1" destOrd="0" presId="urn:microsoft.com/office/officeart/2005/8/layout/hierarchy6"/>
    <dgm:cxn modelId="{ABEB3E0B-E84B-4608-AA89-053587715263}" type="presParOf" srcId="{2ED661C8-4982-4964-96C2-F1A9AAFF2CF3}" destId="{20B03CE1-05D9-4A6A-8230-B6798D0BFF2E}" srcOrd="4" destOrd="0" presId="urn:microsoft.com/office/officeart/2005/8/layout/hierarchy6"/>
    <dgm:cxn modelId="{3A79CB65-B33F-4A37-85B5-75859A92C1A2}" type="presParOf" srcId="{2ED661C8-4982-4964-96C2-F1A9AAFF2CF3}" destId="{90CDBF39-E7E2-408E-89E8-60D1E7226242}" srcOrd="5" destOrd="0" presId="urn:microsoft.com/office/officeart/2005/8/layout/hierarchy6"/>
    <dgm:cxn modelId="{47E6976A-E7A7-444E-9EAE-23156648C826}" type="presParOf" srcId="{90CDBF39-E7E2-408E-89E8-60D1E7226242}" destId="{73D8782E-13FE-4F4D-838A-7A22193247B5}" srcOrd="0" destOrd="0" presId="urn:microsoft.com/office/officeart/2005/8/layout/hierarchy6"/>
    <dgm:cxn modelId="{580F768A-60DB-4736-8939-4E00AE0FA112}" type="presParOf" srcId="{90CDBF39-E7E2-408E-89E8-60D1E7226242}" destId="{A349CA1D-2DB6-4582-B14A-CC0DA551E25F}" srcOrd="1" destOrd="0" presId="urn:microsoft.com/office/officeart/2005/8/layout/hierarchy6"/>
    <dgm:cxn modelId="{EBAEA10C-F550-458E-A53A-559F59FF2FB9}" type="presParOf" srcId="{A349CA1D-2DB6-4582-B14A-CC0DA551E25F}" destId="{CBB264A5-6F87-4AC6-B442-F124404FEC8E}" srcOrd="0" destOrd="0" presId="urn:microsoft.com/office/officeart/2005/8/layout/hierarchy6"/>
    <dgm:cxn modelId="{7936678E-5064-4DB8-B6DF-6F472EF71B3A}" type="presParOf" srcId="{A349CA1D-2DB6-4582-B14A-CC0DA551E25F}" destId="{C8F36C95-7361-4E14-ADA0-66512DFF6CFF}" srcOrd="1" destOrd="0" presId="urn:microsoft.com/office/officeart/2005/8/layout/hierarchy6"/>
    <dgm:cxn modelId="{D6E81E93-539F-4F67-B0E8-FFF1A8427C46}" type="presParOf" srcId="{C8F36C95-7361-4E14-ADA0-66512DFF6CFF}" destId="{962E9694-F19D-4C93-84C3-30B59EDC1F22}" srcOrd="0" destOrd="0" presId="urn:microsoft.com/office/officeart/2005/8/layout/hierarchy6"/>
    <dgm:cxn modelId="{0C17F3AE-BDAA-4C1F-8F35-78977F361ECA}" type="presParOf" srcId="{C8F36C95-7361-4E14-ADA0-66512DFF6CFF}" destId="{58544DC9-AD7F-48F4-932E-1F0BB97C7998}" srcOrd="1" destOrd="0" presId="urn:microsoft.com/office/officeart/2005/8/layout/hierarchy6"/>
    <dgm:cxn modelId="{61CBAB67-3FE6-48DC-A82D-862F0A4B6B04}" type="presParOf" srcId="{58544DC9-AD7F-48F4-932E-1F0BB97C7998}" destId="{79F0AD6B-06ED-4D84-9AB7-6052C474629F}" srcOrd="0" destOrd="0" presId="urn:microsoft.com/office/officeart/2005/8/layout/hierarchy6"/>
    <dgm:cxn modelId="{3AB75606-9354-40E4-9840-9B577018CD3E}" type="presParOf" srcId="{58544DC9-AD7F-48F4-932E-1F0BB97C7998}" destId="{3E2D39F6-F462-4BFF-A4EE-EE277126326A}" srcOrd="1" destOrd="0" presId="urn:microsoft.com/office/officeart/2005/8/layout/hierarchy6"/>
    <dgm:cxn modelId="{D2A2D09E-CB4E-4593-89DF-A187DE4E3AC6}" type="presParOf" srcId="{3E2D39F6-F462-4BFF-A4EE-EE277126326A}" destId="{79D9CE35-A0F8-4DC2-9318-D0E422DD549E}" srcOrd="0" destOrd="0" presId="urn:microsoft.com/office/officeart/2005/8/layout/hierarchy6"/>
    <dgm:cxn modelId="{57AD9303-E993-444A-9960-F83F67D779B8}" type="presParOf" srcId="{3E2D39F6-F462-4BFF-A4EE-EE277126326A}" destId="{27E22D4E-5A2F-41E0-A019-938F6381D397}" srcOrd="1" destOrd="0" presId="urn:microsoft.com/office/officeart/2005/8/layout/hierarchy6"/>
    <dgm:cxn modelId="{E8A68B59-F946-4F5D-A6DB-197D3EC2CB08}" type="presParOf" srcId="{2ED661C8-4982-4964-96C2-F1A9AAFF2CF3}" destId="{77336FA0-A65D-4D5F-8876-F77F9E62F860}" srcOrd="6" destOrd="0" presId="urn:microsoft.com/office/officeart/2005/8/layout/hierarchy6"/>
    <dgm:cxn modelId="{AA534D32-AC4D-4AA3-8016-6023B054CCC3}" type="presParOf" srcId="{2ED661C8-4982-4964-96C2-F1A9AAFF2CF3}" destId="{0358C753-5100-442B-A444-C141A692FF5E}" srcOrd="7" destOrd="0" presId="urn:microsoft.com/office/officeart/2005/8/layout/hierarchy6"/>
    <dgm:cxn modelId="{B354558D-5537-4FBC-AA81-730DC86841BB}" type="presParOf" srcId="{0358C753-5100-442B-A444-C141A692FF5E}" destId="{0D6F22FF-57F6-455C-8EFF-F4677AF847C2}" srcOrd="0" destOrd="0" presId="urn:microsoft.com/office/officeart/2005/8/layout/hierarchy6"/>
    <dgm:cxn modelId="{48A2DC21-872B-4825-8379-B7EE155B5FFD}" type="presParOf" srcId="{0358C753-5100-442B-A444-C141A692FF5E}" destId="{2EAD283A-9C4E-429D-B939-9DC449F32F17}" srcOrd="1" destOrd="0" presId="urn:microsoft.com/office/officeart/2005/8/layout/hierarchy6"/>
    <dgm:cxn modelId="{83A8DFD1-BFCA-4859-A59C-15DC388EAAEB}" type="presParOf" srcId="{2EAD283A-9C4E-429D-B939-9DC449F32F17}" destId="{C5F90804-EE07-406E-A693-6F376D92C4E0}" srcOrd="0" destOrd="0" presId="urn:microsoft.com/office/officeart/2005/8/layout/hierarchy6"/>
    <dgm:cxn modelId="{1326E8BB-E780-450F-AC92-D128A946D694}" type="presParOf" srcId="{2EAD283A-9C4E-429D-B939-9DC449F32F17}" destId="{5238E5AC-F772-449B-ABFF-D548699274AC}" srcOrd="1" destOrd="0" presId="urn:microsoft.com/office/officeart/2005/8/layout/hierarchy6"/>
    <dgm:cxn modelId="{5C39F2B2-C591-49D1-A0DC-30406655D0E8}" type="presParOf" srcId="{5238E5AC-F772-449B-ABFF-D548699274AC}" destId="{04B0E1DD-EDF7-4697-AA4E-DEAA8C8A12FB}" srcOrd="0" destOrd="0" presId="urn:microsoft.com/office/officeart/2005/8/layout/hierarchy6"/>
    <dgm:cxn modelId="{A7549728-261E-4125-B561-09D7FA323BAE}" type="presParOf" srcId="{5238E5AC-F772-449B-ABFF-D548699274AC}" destId="{ACD4FE22-7445-4A10-88B5-73C956CC1A69}" srcOrd="1" destOrd="0" presId="urn:microsoft.com/office/officeart/2005/8/layout/hierarchy6"/>
    <dgm:cxn modelId="{C8B4BD5B-8FC7-4A60-8590-67D87E4B82DB}" type="presParOf" srcId="{ACD4FE22-7445-4A10-88B5-73C956CC1A69}" destId="{B111326E-3A07-4AAC-9721-B30FB406060B}" srcOrd="0" destOrd="0" presId="urn:microsoft.com/office/officeart/2005/8/layout/hierarchy6"/>
    <dgm:cxn modelId="{CC6BEB86-51A0-4FEB-9CA4-04BCF86CB6F5}" type="presParOf" srcId="{ACD4FE22-7445-4A10-88B5-73C956CC1A69}" destId="{030F0D7E-81E2-4A67-9879-8A7FA950F006}" srcOrd="1" destOrd="0" presId="urn:microsoft.com/office/officeart/2005/8/layout/hierarchy6"/>
    <dgm:cxn modelId="{B00EFF8F-7A00-4DB7-AE34-8EAF171AB07D}" type="presParOf" srcId="{030F0D7E-81E2-4A67-9879-8A7FA950F006}" destId="{DD835BD5-3EA7-4691-A6FD-E55C0127E6B0}" srcOrd="0" destOrd="0" presId="urn:microsoft.com/office/officeart/2005/8/layout/hierarchy6"/>
    <dgm:cxn modelId="{74C8D8E0-7077-4DF0-B301-4B02C3E815E0}" type="presParOf" srcId="{030F0D7E-81E2-4A67-9879-8A7FA950F006}" destId="{26873F73-FA1C-43FD-AFBD-D18D9B8BC804}" srcOrd="1" destOrd="0" presId="urn:microsoft.com/office/officeart/2005/8/layout/hierarchy6"/>
    <dgm:cxn modelId="{3D45DEBB-6940-41EB-A331-F5C4CF6FBCA7}" type="presParOf" srcId="{BFC95ED7-21E0-4829-8C6A-2E46D4CC73F4}" destId="{DE3B48F8-BCDA-40C3-A43C-4C277858698E}"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955C6A-F5E8-493E-960C-B40885155D50}"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76128674-B7A4-4016-A7DD-74B9FD61ED01}">
      <dgm:prSet phldrT="[文本]" custT="1"/>
      <dgm:spPr/>
      <dgm:t>
        <a:bodyPr/>
        <a:lstStyle/>
        <a:p>
          <a:r>
            <a:rPr lang="zh-CN" altLang="en-US" sz="1600" dirty="0" smtClean="0"/>
            <a:t>枪机</a:t>
          </a:r>
          <a:endParaRPr lang="zh-CN" altLang="en-US" sz="1600" dirty="0"/>
        </a:p>
      </dgm:t>
    </dgm:pt>
    <dgm:pt modelId="{11B08A07-5410-4497-95E1-70B49B4B003A}" type="parTrans" cxnId="{813D3EF2-3F27-4050-8E2D-7A49F7727673}">
      <dgm:prSet/>
      <dgm:spPr/>
      <dgm:t>
        <a:bodyPr/>
        <a:lstStyle/>
        <a:p>
          <a:endParaRPr lang="zh-CN" altLang="en-US"/>
        </a:p>
      </dgm:t>
    </dgm:pt>
    <dgm:pt modelId="{463AE3D7-B11E-46E5-91EE-5829BFB06D43}" type="sibTrans" cxnId="{813D3EF2-3F27-4050-8E2D-7A49F7727673}">
      <dgm:prSet/>
      <dgm:spPr/>
      <dgm:t>
        <a:bodyPr/>
        <a:lstStyle/>
        <a:p>
          <a:endParaRPr lang="zh-CN" altLang="en-US"/>
        </a:p>
      </dgm:t>
    </dgm:pt>
    <dgm:pt modelId="{3F8E1ED9-E223-4EDC-8DAB-B5E59EDBB0CD}">
      <dgm:prSet phldrT="[文本]" custT="1"/>
      <dgm:spPr/>
      <dgm:t>
        <a:bodyPr/>
        <a:lstStyle/>
        <a:p>
          <a:r>
            <a:rPr lang="zh-CN" altLang="en-US" sz="1600" dirty="0" smtClean="0"/>
            <a:t>室内</a:t>
          </a:r>
          <a:endParaRPr lang="zh-CN" altLang="en-US" sz="1600" dirty="0"/>
        </a:p>
      </dgm:t>
    </dgm:pt>
    <dgm:pt modelId="{2117CA80-EE8A-4170-BCB1-2168B9E39A33}" type="parTrans" cxnId="{A9AA1000-A855-49A0-B8A2-16EC06C90A0D}">
      <dgm:prSet/>
      <dgm:spPr/>
      <dgm:t>
        <a:bodyPr/>
        <a:lstStyle/>
        <a:p>
          <a:endParaRPr lang="zh-CN" altLang="en-US"/>
        </a:p>
      </dgm:t>
    </dgm:pt>
    <dgm:pt modelId="{BFEBF96E-3D23-442B-A63E-0F94CD9FC6CB}" type="sibTrans" cxnId="{A9AA1000-A855-49A0-B8A2-16EC06C90A0D}">
      <dgm:prSet/>
      <dgm:spPr/>
      <dgm:t>
        <a:bodyPr/>
        <a:lstStyle/>
        <a:p>
          <a:endParaRPr lang="zh-CN" altLang="en-US"/>
        </a:p>
      </dgm:t>
    </dgm:pt>
    <dgm:pt modelId="{18160889-C1B4-4C0D-BA75-B137A78895F7}">
      <dgm:prSet phldrT="[文本]" custT="1"/>
      <dgm:spPr>
        <a:blipFill rotWithShape="0">
          <a:blip xmlns:r="http://schemas.openxmlformats.org/officeDocument/2006/relationships" r:embed="rId1"/>
          <a:stretch>
            <a:fillRect/>
          </a:stretch>
        </a:blipFill>
        <a:ln>
          <a:noFill/>
        </a:ln>
      </dgm:spPr>
      <dgm:t>
        <a:bodyPr/>
        <a:lstStyle/>
        <a:p>
          <a:endParaRPr lang="zh-CN" altLang="en-US" sz="1600" dirty="0"/>
        </a:p>
      </dgm:t>
    </dgm:pt>
    <dgm:pt modelId="{8ED07A23-67CE-47BB-9868-F1CDD6D9C984}" type="parTrans" cxnId="{3B248EA6-F5F5-4451-80CC-F95A72F7BE35}">
      <dgm:prSet/>
      <dgm:spPr/>
      <dgm:t>
        <a:bodyPr/>
        <a:lstStyle/>
        <a:p>
          <a:endParaRPr lang="zh-CN" altLang="en-US"/>
        </a:p>
      </dgm:t>
    </dgm:pt>
    <dgm:pt modelId="{189914E6-7CBC-45DD-A54C-E6E3F8954C51}" type="sibTrans" cxnId="{3B248EA6-F5F5-4451-80CC-F95A72F7BE35}">
      <dgm:prSet/>
      <dgm:spPr/>
      <dgm:t>
        <a:bodyPr/>
        <a:lstStyle/>
        <a:p>
          <a:endParaRPr lang="zh-CN" altLang="en-US"/>
        </a:p>
      </dgm:t>
    </dgm:pt>
    <dgm:pt modelId="{B86ED654-0E7B-424A-8565-9F5B0E40A280}">
      <dgm:prSet phldrT="[文本]" custT="1"/>
      <dgm:spPr>
        <a:blipFill rotWithShape="0">
          <a:blip xmlns:r="http://schemas.openxmlformats.org/officeDocument/2006/relationships" r:embed="rId2"/>
          <a:stretch>
            <a:fillRect/>
          </a:stretch>
        </a:blipFill>
        <a:ln>
          <a:noFill/>
        </a:ln>
      </dgm:spPr>
      <dgm:t>
        <a:bodyPr/>
        <a:lstStyle/>
        <a:p>
          <a:endParaRPr lang="zh-CN" altLang="en-US" sz="1600" dirty="0"/>
        </a:p>
      </dgm:t>
    </dgm:pt>
    <dgm:pt modelId="{53404EF3-F2D4-4D58-9EF6-CA40D733C03E}" type="parTrans" cxnId="{6170F7D1-EECA-4A58-ABF3-78B8C36B9328}">
      <dgm:prSet/>
      <dgm:spPr/>
      <dgm:t>
        <a:bodyPr/>
        <a:lstStyle/>
        <a:p>
          <a:endParaRPr lang="zh-CN" altLang="en-US"/>
        </a:p>
      </dgm:t>
    </dgm:pt>
    <dgm:pt modelId="{ECEA075C-816F-4F0E-A3CC-07D917CA2481}" type="sibTrans" cxnId="{6170F7D1-EECA-4A58-ABF3-78B8C36B9328}">
      <dgm:prSet/>
      <dgm:spPr/>
      <dgm:t>
        <a:bodyPr/>
        <a:lstStyle/>
        <a:p>
          <a:endParaRPr lang="zh-CN" altLang="en-US"/>
        </a:p>
      </dgm:t>
    </dgm:pt>
    <dgm:pt modelId="{2ADEE2B4-1B86-4D8B-B10D-236CD4F2E088}">
      <dgm:prSet phldrT="[文本]" custT="1"/>
      <dgm:spPr/>
      <dgm:t>
        <a:bodyPr/>
        <a:lstStyle/>
        <a:p>
          <a:r>
            <a:rPr lang="zh-CN" altLang="en-US" sz="1600" dirty="0" smtClean="0"/>
            <a:t>室外</a:t>
          </a:r>
          <a:endParaRPr lang="zh-CN" altLang="en-US" sz="1600" dirty="0"/>
        </a:p>
      </dgm:t>
    </dgm:pt>
    <dgm:pt modelId="{15D50D92-6E72-41E1-A8B0-8898E0857BCB}" type="parTrans" cxnId="{9F3959D9-F857-47A2-B964-CD4B254EB0EC}">
      <dgm:prSet/>
      <dgm:spPr/>
      <dgm:t>
        <a:bodyPr/>
        <a:lstStyle/>
        <a:p>
          <a:endParaRPr lang="zh-CN" altLang="en-US"/>
        </a:p>
      </dgm:t>
    </dgm:pt>
    <dgm:pt modelId="{BAE01069-F90F-4B74-899C-61EDF1B08760}" type="sibTrans" cxnId="{9F3959D9-F857-47A2-B964-CD4B254EB0EC}">
      <dgm:prSet/>
      <dgm:spPr/>
      <dgm:t>
        <a:bodyPr/>
        <a:lstStyle/>
        <a:p>
          <a:endParaRPr lang="zh-CN" altLang="en-US"/>
        </a:p>
      </dgm:t>
    </dgm:pt>
    <dgm:pt modelId="{CCB4E40F-1588-4574-BE5F-CFEEAF93F8E1}">
      <dgm:prSet phldrT="[文本]" custT="1"/>
      <dgm:spPr>
        <a:blipFill rotWithShape="0">
          <a:blip xmlns:r="http://schemas.openxmlformats.org/officeDocument/2006/relationships" r:embed="rId3"/>
          <a:stretch>
            <a:fillRect/>
          </a:stretch>
        </a:blipFill>
        <a:ln>
          <a:noFill/>
        </a:ln>
      </dgm:spPr>
      <dgm:t>
        <a:bodyPr/>
        <a:lstStyle/>
        <a:p>
          <a:endParaRPr lang="zh-CN" altLang="en-US" sz="1600" dirty="0"/>
        </a:p>
      </dgm:t>
    </dgm:pt>
    <dgm:pt modelId="{FD22AF75-1E13-4371-8B32-4D4431D686BA}" type="parTrans" cxnId="{1D839A21-83BC-460E-95DC-7FAF72260C59}">
      <dgm:prSet/>
      <dgm:spPr/>
      <dgm:t>
        <a:bodyPr/>
        <a:lstStyle/>
        <a:p>
          <a:endParaRPr lang="zh-CN" altLang="en-US"/>
        </a:p>
      </dgm:t>
    </dgm:pt>
    <dgm:pt modelId="{E8CC3C1F-FB0D-4822-8C7A-D80F5038F999}" type="sibTrans" cxnId="{1D839A21-83BC-460E-95DC-7FAF72260C59}">
      <dgm:prSet/>
      <dgm:spPr/>
      <dgm:t>
        <a:bodyPr/>
        <a:lstStyle/>
        <a:p>
          <a:endParaRPr lang="zh-CN" altLang="en-US"/>
        </a:p>
      </dgm:t>
    </dgm:pt>
    <dgm:pt modelId="{E8FBA01F-C90B-41B9-96D8-12D0F5212BA8}">
      <dgm:prSet phldrT="[文本]" custT="1"/>
      <dgm:spPr>
        <a:blipFill rotWithShape="0">
          <a:blip xmlns:r="http://schemas.openxmlformats.org/officeDocument/2006/relationships" r:embed="rId4"/>
          <a:stretch>
            <a:fillRect/>
          </a:stretch>
        </a:blipFill>
        <a:ln>
          <a:noFill/>
        </a:ln>
      </dgm:spPr>
      <dgm:t>
        <a:bodyPr/>
        <a:lstStyle/>
        <a:p>
          <a:endParaRPr lang="zh-CN" altLang="en-US" sz="1600" dirty="0"/>
        </a:p>
      </dgm:t>
    </dgm:pt>
    <dgm:pt modelId="{79B1F933-5844-4BF7-A714-1828A8240C59}" type="parTrans" cxnId="{6D58B4CF-B90D-45BD-9BE0-7230EA36691F}">
      <dgm:prSet/>
      <dgm:spPr/>
      <dgm:t>
        <a:bodyPr/>
        <a:lstStyle/>
        <a:p>
          <a:endParaRPr lang="zh-CN" altLang="en-US"/>
        </a:p>
      </dgm:t>
    </dgm:pt>
    <dgm:pt modelId="{CD4FCA2A-051E-484A-AC8A-6A0B5F78B013}" type="sibTrans" cxnId="{6D58B4CF-B90D-45BD-9BE0-7230EA36691F}">
      <dgm:prSet/>
      <dgm:spPr/>
      <dgm:t>
        <a:bodyPr/>
        <a:lstStyle/>
        <a:p>
          <a:endParaRPr lang="zh-CN" altLang="en-US"/>
        </a:p>
      </dgm:t>
    </dgm:pt>
    <dgm:pt modelId="{7D3F3705-6F9B-4364-BDF0-F2C13BB8B16D}">
      <dgm:prSet phldrT="[文本]" custT="1"/>
      <dgm:spPr>
        <a:blipFill rotWithShape="0">
          <a:blip xmlns:r="http://schemas.openxmlformats.org/officeDocument/2006/relationships" r:embed="rId5"/>
          <a:stretch>
            <a:fillRect/>
          </a:stretch>
        </a:blipFill>
        <a:ln>
          <a:noFill/>
        </a:ln>
      </dgm:spPr>
      <dgm:t>
        <a:bodyPr/>
        <a:lstStyle/>
        <a:p>
          <a:endParaRPr lang="zh-CN" altLang="en-US" sz="1600" dirty="0"/>
        </a:p>
      </dgm:t>
    </dgm:pt>
    <dgm:pt modelId="{0DA2209E-0FBF-4453-ADF4-53F6C2A45634}" type="parTrans" cxnId="{E7DF8C5F-C563-49BD-AA10-C0D2687E9B0D}">
      <dgm:prSet/>
      <dgm:spPr/>
      <dgm:t>
        <a:bodyPr/>
        <a:lstStyle/>
        <a:p>
          <a:endParaRPr lang="zh-CN" altLang="en-US"/>
        </a:p>
      </dgm:t>
    </dgm:pt>
    <dgm:pt modelId="{C034929F-3E0D-4FAC-BD43-F39AAFEB3DE1}" type="sibTrans" cxnId="{E7DF8C5F-C563-49BD-AA10-C0D2687E9B0D}">
      <dgm:prSet/>
      <dgm:spPr/>
      <dgm:t>
        <a:bodyPr/>
        <a:lstStyle/>
        <a:p>
          <a:endParaRPr lang="zh-CN" altLang="en-US"/>
        </a:p>
      </dgm:t>
    </dgm:pt>
    <dgm:pt modelId="{BBE2E9CF-5E53-4863-B1B7-E7511171F9DC}">
      <dgm:prSet phldrT="[文本]" custT="1"/>
      <dgm:spPr/>
      <dgm:t>
        <a:bodyPr/>
        <a:lstStyle/>
        <a:p>
          <a:r>
            <a:rPr lang="zh-CN" altLang="en-US" sz="1600" dirty="0" smtClean="0"/>
            <a:t>墙壁装</a:t>
          </a:r>
          <a:endParaRPr lang="zh-CN" altLang="en-US" sz="1600" dirty="0"/>
        </a:p>
      </dgm:t>
    </dgm:pt>
    <dgm:pt modelId="{324EF87D-3E38-4A67-B477-CC30AAAB4B1C}" type="parTrans" cxnId="{1C06860D-C6CE-4941-8211-893282BA8E23}">
      <dgm:prSet/>
      <dgm:spPr/>
      <dgm:t>
        <a:bodyPr/>
        <a:lstStyle/>
        <a:p>
          <a:endParaRPr lang="zh-CN" altLang="en-US"/>
        </a:p>
      </dgm:t>
    </dgm:pt>
    <dgm:pt modelId="{B38CF1AD-9D29-43B3-AD66-3B77981A98F8}" type="sibTrans" cxnId="{1C06860D-C6CE-4941-8211-893282BA8E23}">
      <dgm:prSet/>
      <dgm:spPr/>
      <dgm:t>
        <a:bodyPr/>
        <a:lstStyle/>
        <a:p>
          <a:endParaRPr lang="zh-CN" altLang="en-US"/>
        </a:p>
      </dgm:t>
    </dgm:pt>
    <dgm:pt modelId="{5992B619-CB52-4105-BBA0-0BA2554DF666}">
      <dgm:prSet phldrT="[文本]" custT="1"/>
      <dgm:spPr/>
      <dgm:t>
        <a:bodyPr/>
        <a:lstStyle/>
        <a:p>
          <a:r>
            <a:rPr lang="zh-CN" altLang="en-US" sz="1200" dirty="0" smtClean="0"/>
            <a:t>常用于室内楼道等环境定点监控</a:t>
          </a:r>
          <a:endParaRPr lang="zh-CN" altLang="en-US" sz="1200" dirty="0"/>
        </a:p>
      </dgm:t>
    </dgm:pt>
    <dgm:pt modelId="{9ADDDE70-149B-4ACF-AC44-CB551660F1B4}" type="parTrans" cxnId="{B35807FD-BE8D-4D3B-8C02-E437AB2658E0}">
      <dgm:prSet/>
      <dgm:spPr/>
      <dgm:t>
        <a:bodyPr/>
        <a:lstStyle/>
        <a:p>
          <a:endParaRPr lang="zh-CN" altLang="en-US"/>
        </a:p>
      </dgm:t>
    </dgm:pt>
    <dgm:pt modelId="{72D4A664-6CCB-462E-9CAA-7F8C569A5F5A}" type="sibTrans" cxnId="{B35807FD-BE8D-4D3B-8C02-E437AB2658E0}">
      <dgm:prSet/>
      <dgm:spPr/>
      <dgm:t>
        <a:bodyPr/>
        <a:lstStyle/>
        <a:p>
          <a:endParaRPr lang="zh-CN" altLang="en-US"/>
        </a:p>
      </dgm:t>
    </dgm:pt>
    <dgm:pt modelId="{0DCFCEAF-5A00-4CA9-B1F5-B472E6AA459F}">
      <dgm:prSet phldrT="[文本]" custT="1"/>
      <dgm:spPr/>
      <dgm:t>
        <a:bodyPr/>
        <a:lstStyle/>
        <a:p>
          <a:r>
            <a:rPr lang="zh-CN" altLang="en-US" sz="1600" dirty="0" smtClean="0"/>
            <a:t>吊顶装</a:t>
          </a:r>
          <a:endParaRPr lang="zh-CN" altLang="en-US" sz="1600" dirty="0"/>
        </a:p>
      </dgm:t>
    </dgm:pt>
    <dgm:pt modelId="{0793568A-13F8-494A-8DE6-7D7601F4442C}" type="parTrans" cxnId="{DA0C2C29-9417-498B-AB61-56EDA25E9659}">
      <dgm:prSet/>
      <dgm:spPr/>
      <dgm:t>
        <a:bodyPr/>
        <a:lstStyle/>
        <a:p>
          <a:endParaRPr lang="zh-CN" altLang="en-US"/>
        </a:p>
      </dgm:t>
    </dgm:pt>
    <dgm:pt modelId="{1A6202B7-4136-423E-AE9A-6F3794440BEA}" type="sibTrans" cxnId="{DA0C2C29-9417-498B-AB61-56EDA25E9659}">
      <dgm:prSet/>
      <dgm:spPr/>
      <dgm:t>
        <a:bodyPr/>
        <a:lstStyle/>
        <a:p>
          <a:endParaRPr lang="zh-CN" altLang="en-US"/>
        </a:p>
      </dgm:t>
    </dgm:pt>
    <dgm:pt modelId="{769485CD-04FF-4113-95A5-B71EE176080D}">
      <dgm:prSet phldrT="[文本]" custT="1"/>
      <dgm:spPr/>
      <dgm:t>
        <a:bodyPr/>
        <a:lstStyle/>
        <a:p>
          <a:r>
            <a:rPr lang="zh-CN" altLang="en-US" sz="1200" dirty="0" smtClean="0"/>
            <a:t>常用于室内大厅等环境定点监控</a:t>
          </a:r>
          <a:endParaRPr lang="zh-CN" altLang="en-US" sz="1200" dirty="0"/>
        </a:p>
      </dgm:t>
    </dgm:pt>
    <dgm:pt modelId="{6275E596-A5D5-484C-A287-EAE911C2A6C8}" type="parTrans" cxnId="{AF20B992-486E-48C0-AA3E-2B2FC0D96252}">
      <dgm:prSet/>
      <dgm:spPr/>
      <dgm:t>
        <a:bodyPr/>
        <a:lstStyle/>
        <a:p>
          <a:endParaRPr lang="zh-CN" altLang="en-US"/>
        </a:p>
      </dgm:t>
    </dgm:pt>
    <dgm:pt modelId="{AAF8B2A6-4307-4E00-981F-9CB39FC0EA52}" type="sibTrans" cxnId="{AF20B992-486E-48C0-AA3E-2B2FC0D96252}">
      <dgm:prSet/>
      <dgm:spPr/>
      <dgm:t>
        <a:bodyPr/>
        <a:lstStyle/>
        <a:p>
          <a:endParaRPr lang="zh-CN" altLang="en-US"/>
        </a:p>
      </dgm:t>
    </dgm:pt>
    <dgm:pt modelId="{1EAD9625-65A8-42B6-8200-563493FABE37}">
      <dgm:prSet phldrT="[文本]" custT="1"/>
      <dgm:spPr/>
      <dgm:t>
        <a:bodyPr/>
        <a:lstStyle/>
        <a:p>
          <a:r>
            <a:rPr lang="zh-CN" altLang="en-US" sz="1600" dirty="0" smtClean="0"/>
            <a:t>桌面式</a:t>
          </a:r>
          <a:endParaRPr lang="zh-CN" altLang="en-US" sz="1600" dirty="0"/>
        </a:p>
      </dgm:t>
    </dgm:pt>
    <dgm:pt modelId="{7411A795-72B9-40F8-A102-583EA1D3EAA4}" type="parTrans" cxnId="{E16A63DC-AFC1-4E0E-9D79-5939EF5DC6E6}">
      <dgm:prSet/>
      <dgm:spPr/>
      <dgm:t>
        <a:bodyPr/>
        <a:lstStyle/>
        <a:p>
          <a:endParaRPr lang="zh-CN" altLang="en-US"/>
        </a:p>
      </dgm:t>
    </dgm:pt>
    <dgm:pt modelId="{07D16388-C32F-4044-AE77-0EA3FD2B191D}" type="sibTrans" cxnId="{E16A63DC-AFC1-4E0E-9D79-5939EF5DC6E6}">
      <dgm:prSet/>
      <dgm:spPr/>
      <dgm:t>
        <a:bodyPr/>
        <a:lstStyle/>
        <a:p>
          <a:endParaRPr lang="zh-CN" altLang="en-US"/>
        </a:p>
      </dgm:t>
    </dgm:pt>
    <dgm:pt modelId="{35ABB7EE-E1CE-4EFA-80EE-65CE316DA18D}">
      <dgm:prSet phldrT="[文本]" custT="1"/>
      <dgm:spPr/>
      <dgm:t>
        <a:bodyPr/>
        <a:lstStyle/>
        <a:p>
          <a:r>
            <a:rPr lang="zh-CN" altLang="en-US" sz="1200" dirty="0" smtClean="0"/>
            <a:t>常用于摄像机展示或者测试</a:t>
          </a:r>
          <a:endParaRPr lang="zh-CN" altLang="en-US" sz="1200" dirty="0"/>
        </a:p>
      </dgm:t>
    </dgm:pt>
    <dgm:pt modelId="{82536B8C-4AFB-4FAE-9D4A-D2941319EEBB}" type="parTrans" cxnId="{5D13862C-04BB-4E5C-982E-56BE22AD1653}">
      <dgm:prSet/>
      <dgm:spPr/>
      <dgm:t>
        <a:bodyPr/>
        <a:lstStyle/>
        <a:p>
          <a:endParaRPr lang="zh-CN" altLang="en-US"/>
        </a:p>
      </dgm:t>
    </dgm:pt>
    <dgm:pt modelId="{EEFACEFF-585F-4698-AA1F-E52A472849F4}" type="sibTrans" cxnId="{5D13862C-04BB-4E5C-982E-56BE22AD1653}">
      <dgm:prSet/>
      <dgm:spPr/>
      <dgm:t>
        <a:bodyPr/>
        <a:lstStyle/>
        <a:p>
          <a:endParaRPr lang="zh-CN" altLang="en-US"/>
        </a:p>
      </dgm:t>
    </dgm:pt>
    <dgm:pt modelId="{7C3B5783-CC16-4628-B3C8-FE8B3EF0DBF8}">
      <dgm:prSet phldrT="[文本]" custT="1"/>
      <dgm:spPr>
        <a:blipFill rotWithShape="0">
          <a:blip xmlns:r="http://schemas.openxmlformats.org/officeDocument/2006/relationships" r:embed="rId6"/>
          <a:stretch>
            <a:fillRect/>
          </a:stretch>
        </a:blipFill>
        <a:ln>
          <a:noFill/>
        </a:ln>
      </dgm:spPr>
      <dgm:t>
        <a:bodyPr/>
        <a:lstStyle/>
        <a:p>
          <a:endParaRPr lang="zh-CN" altLang="en-US" sz="1600" dirty="0"/>
        </a:p>
      </dgm:t>
    </dgm:pt>
    <dgm:pt modelId="{3A27231B-C417-4F07-9C2B-7797CC43FA40}" type="parTrans" cxnId="{ACD190B3-B6CA-453F-A14D-4C755372E716}">
      <dgm:prSet/>
      <dgm:spPr/>
      <dgm:t>
        <a:bodyPr/>
        <a:lstStyle/>
        <a:p>
          <a:endParaRPr lang="zh-CN" altLang="en-US"/>
        </a:p>
      </dgm:t>
    </dgm:pt>
    <dgm:pt modelId="{A8401752-70E7-458A-9055-EC14C2ACADF0}" type="sibTrans" cxnId="{ACD190B3-B6CA-453F-A14D-4C755372E716}">
      <dgm:prSet/>
      <dgm:spPr/>
      <dgm:t>
        <a:bodyPr/>
        <a:lstStyle/>
        <a:p>
          <a:endParaRPr lang="zh-CN" altLang="en-US"/>
        </a:p>
      </dgm:t>
    </dgm:pt>
    <dgm:pt modelId="{556B8775-5D29-4ED4-9389-8001C7BCCED8}">
      <dgm:prSet phldrT="[文本]" custT="1"/>
      <dgm:spPr>
        <a:blipFill rotWithShape="0">
          <a:blip xmlns:r="http://schemas.openxmlformats.org/officeDocument/2006/relationships" r:embed="rId4"/>
          <a:stretch>
            <a:fillRect/>
          </a:stretch>
        </a:blipFill>
        <a:ln>
          <a:noFill/>
        </a:ln>
      </dgm:spPr>
      <dgm:t>
        <a:bodyPr/>
        <a:lstStyle/>
        <a:p>
          <a:endParaRPr lang="zh-CN" altLang="en-US" sz="1600" dirty="0"/>
        </a:p>
      </dgm:t>
    </dgm:pt>
    <dgm:pt modelId="{3745B0FF-5E00-45FB-AD02-CFAACFEB2E5C}" type="parTrans" cxnId="{5DBB21CC-56EC-42E6-8642-1C279888BD86}">
      <dgm:prSet/>
      <dgm:spPr/>
      <dgm:t>
        <a:bodyPr/>
        <a:lstStyle/>
        <a:p>
          <a:endParaRPr lang="zh-CN" altLang="en-US"/>
        </a:p>
      </dgm:t>
    </dgm:pt>
    <dgm:pt modelId="{743E8AE1-A7FD-4445-9C2D-FB5111666E24}" type="sibTrans" cxnId="{5DBB21CC-56EC-42E6-8642-1C279888BD86}">
      <dgm:prSet/>
      <dgm:spPr/>
      <dgm:t>
        <a:bodyPr/>
        <a:lstStyle/>
        <a:p>
          <a:endParaRPr lang="zh-CN" altLang="en-US"/>
        </a:p>
      </dgm:t>
    </dgm:pt>
    <dgm:pt modelId="{2470B5E3-03AD-4474-AE73-928B6A2E4CCF}">
      <dgm:prSet phldrT="[文本]" custT="1"/>
      <dgm:spPr/>
      <dgm:t>
        <a:bodyPr/>
        <a:lstStyle/>
        <a:p>
          <a:r>
            <a:rPr lang="zh-CN" altLang="en-US" sz="1600" dirty="0" smtClean="0"/>
            <a:t>墙壁装</a:t>
          </a:r>
          <a:endParaRPr lang="zh-CN" altLang="en-US" sz="1600" dirty="0"/>
        </a:p>
      </dgm:t>
    </dgm:pt>
    <dgm:pt modelId="{E6E9FB1B-6115-40A8-864D-BC3F8BF75C0F}" type="parTrans" cxnId="{4BC09393-8712-4D6B-AC6F-09CD2D6A3E2F}">
      <dgm:prSet/>
      <dgm:spPr/>
      <dgm:t>
        <a:bodyPr/>
        <a:lstStyle/>
        <a:p>
          <a:endParaRPr lang="zh-CN" altLang="en-US"/>
        </a:p>
      </dgm:t>
    </dgm:pt>
    <dgm:pt modelId="{AB23E9EB-AAC2-4A41-8857-3D17B3853BEB}" type="sibTrans" cxnId="{4BC09393-8712-4D6B-AC6F-09CD2D6A3E2F}">
      <dgm:prSet/>
      <dgm:spPr/>
      <dgm:t>
        <a:bodyPr/>
        <a:lstStyle/>
        <a:p>
          <a:endParaRPr lang="zh-CN" altLang="en-US"/>
        </a:p>
      </dgm:t>
    </dgm:pt>
    <dgm:pt modelId="{EA217FB4-1B78-4994-A2A0-91D7E47CEBB5}">
      <dgm:prSet phldrT="[文本]" custT="1"/>
      <dgm:spPr/>
      <dgm:t>
        <a:bodyPr/>
        <a:lstStyle/>
        <a:p>
          <a:r>
            <a:rPr lang="zh-CN" altLang="en-US" sz="1200" dirty="0" smtClean="0"/>
            <a:t>常用于楼宇外墙面等环境定点监控</a:t>
          </a:r>
          <a:endParaRPr lang="zh-CN" altLang="en-US" sz="1200" dirty="0"/>
        </a:p>
      </dgm:t>
    </dgm:pt>
    <dgm:pt modelId="{A97550DA-895E-4159-BB38-FCFA23FF4FEF}" type="parTrans" cxnId="{517778D3-0504-4AA6-AAEF-48B5169DA678}">
      <dgm:prSet/>
      <dgm:spPr/>
      <dgm:t>
        <a:bodyPr/>
        <a:lstStyle/>
        <a:p>
          <a:endParaRPr lang="zh-CN" altLang="en-US"/>
        </a:p>
      </dgm:t>
    </dgm:pt>
    <dgm:pt modelId="{D0D0F17A-BDBE-4858-859B-1A24236A4F65}" type="sibTrans" cxnId="{517778D3-0504-4AA6-AAEF-48B5169DA678}">
      <dgm:prSet/>
      <dgm:spPr/>
      <dgm:t>
        <a:bodyPr/>
        <a:lstStyle/>
        <a:p>
          <a:endParaRPr lang="zh-CN" altLang="en-US"/>
        </a:p>
      </dgm:t>
    </dgm:pt>
    <dgm:pt modelId="{E9F52321-29B6-4819-899C-EEEEFFCEF183}">
      <dgm:prSet phldrT="[文本]" custT="1"/>
      <dgm:spPr/>
      <dgm:t>
        <a:bodyPr/>
        <a:lstStyle/>
        <a:p>
          <a:r>
            <a:rPr lang="zh-CN" altLang="en-US" sz="1600" dirty="0" smtClean="0"/>
            <a:t>柱杆装</a:t>
          </a:r>
          <a:endParaRPr lang="zh-CN" altLang="en-US" sz="1600" dirty="0"/>
        </a:p>
      </dgm:t>
    </dgm:pt>
    <dgm:pt modelId="{EEDDF154-BCDD-4DFA-9D9F-B65F90DC2015}" type="parTrans" cxnId="{E05599A0-A3C4-41E3-B8AA-D73AF3273457}">
      <dgm:prSet/>
      <dgm:spPr/>
      <dgm:t>
        <a:bodyPr/>
        <a:lstStyle/>
        <a:p>
          <a:endParaRPr lang="zh-CN" altLang="en-US"/>
        </a:p>
      </dgm:t>
    </dgm:pt>
    <dgm:pt modelId="{C0703AB5-815D-4812-A9B3-FF27BA8FE6F8}" type="sibTrans" cxnId="{E05599A0-A3C4-41E3-B8AA-D73AF3273457}">
      <dgm:prSet/>
      <dgm:spPr/>
      <dgm:t>
        <a:bodyPr/>
        <a:lstStyle/>
        <a:p>
          <a:endParaRPr lang="zh-CN" altLang="en-US"/>
        </a:p>
      </dgm:t>
    </dgm:pt>
    <dgm:pt modelId="{365E0C87-3E88-4633-9D65-F34B39F6136B}">
      <dgm:prSet phldrT="[文本]" custT="1"/>
      <dgm:spPr/>
      <dgm:t>
        <a:bodyPr/>
        <a:lstStyle/>
        <a:p>
          <a:r>
            <a:rPr lang="zh-CN" altLang="en-US" sz="1200" dirty="0" smtClean="0"/>
            <a:t>常用于园区停车场等环境定点监控</a:t>
          </a:r>
          <a:endParaRPr lang="zh-CN" altLang="en-US" sz="1200" dirty="0"/>
        </a:p>
      </dgm:t>
    </dgm:pt>
    <dgm:pt modelId="{3E3C835C-7DBD-42F9-B5FD-948886B38B88}" type="parTrans" cxnId="{183154DE-95D7-4DD3-BF03-86647507A183}">
      <dgm:prSet/>
      <dgm:spPr/>
      <dgm:t>
        <a:bodyPr/>
        <a:lstStyle/>
        <a:p>
          <a:endParaRPr lang="zh-CN" altLang="en-US"/>
        </a:p>
      </dgm:t>
    </dgm:pt>
    <dgm:pt modelId="{7A934DBF-614B-44A9-8D51-0F9423D03E59}" type="sibTrans" cxnId="{183154DE-95D7-4DD3-BF03-86647507A183}">
      <dgm:prSet/>
      <dgm:spPr/>
      <dgm:t>
        <a:bodyPr/>
        <a:lstStyle/>
        <a:p>
          <a:endParaRPr lang="zh-CN" altLang="en-US"/>
        </a:p>
      </dgm:t>
    </dgm:pt>
    <dgm:pt modelId="{DDDF817A-2398-4B5E-B963-7FD9F3E7E498}">
      <dgm:prSet phldrT="[文本]" custT="1"/>
      <dgm:spPr>
        <a:blipFill rotWithShape="0">
          <a:blip xmlns:r="http://schemas.openxmlformats.org/officeDocument/2006/relationships" r:embed="rId7"/>
          <a:stretch>
            <a:fillRect/>
          </a:stretch>
        </a:blipFill>
        <a:ln>
          <a:noFill/>
        </a:ln>
      </dgm:spPr>
      <dgm:t>
        <a:bodyPr/>
        <a:lstStyle/>
        <a:p>
          <a:endParaRPr lang="zh-CN" altLang="en-US" sz="1600" dirty="0"/>
        </a:p>
      </dgm:t>
    </dgm:pt>
    <dgm:pt modelId="{66B67819-4019-4042-B98F-C9ABCEFC85E7}" type="parTrans" cxnId="{77E82B48-137F-41D1-B2C3-A82E34A02FC6}">
      <dgm:prSet/>
      <dgm:spPr/>
      <dgm:t>
        <a:bodyPr/>
        <a:lstStyle/>
        <a:p>
          <a:endParaRPr lang="zh-CN" altLang="en-US"/>
        </a:p>
      </dgm:t>
    </dgm:pt>
    <dgm:pt modelId="{24B61991-98EB-4DE8-BCAA-8D93BA495494}" type="sibTrans" cxnId="{77E82B48-137F-41D1-B2C3-A82E34A02FC6}">
      <dgm:prSet/>
      <dgm:spPr/>
      <dgm:t>
        <a:bodyPr/>
        <a:lstStyle/>
        <a:p>
          <a:endParaRPr lang="zh-CN" altLang="en-US"/>
        </a:p>
      </dgm:t>
    </dgm:pt>
    <dgm:pt modelId="{689BF970-F00D-4E20-AD0A-65E0EEE2D017}">
      <dgm:prSet phldrT="[文本]" custT="1"/>
      <dgm:spPr/>
      <dgm:t>
        <a:bodyPr/>
        <a:lstStyle/>
        <a:p>
          <a:r>
            <a:rPr lang="zh-CN" altLang="en-US" sz="1600" dirty="0" smtClean="0"/>
            <a:t>横杆装</a:t>
          </a:r>
          <a:endParaRPr lang="zh-CN" altLang="en-US" sz="1600" dirty="0"/>
        </a:p>
      </dgm:t>
    </dgm:pt>
    <dgm:pt modelId="{F30B9780-419C-42E2-85CA-C30820833E2C}" type="parTrans" cxnId="{5D6BBF33-836E-4E31-A9F6-62AB12BAD783}">
      <dgm:prSet/>
      <dgm:spPr/>
      <dgm:t>
        <a:bodyPr/>
        <a:lstStyle/>
        <a:p>
          <a:endParaRPr lang="zh-CN" altLang="en-US"/>
        </a:p>
      </dgm:t>
    </dgm:pt>
    <dgm:pt modelId="{0C9A51E8-3625-490B-B56E-DE06A8568290}" type="sibTrans" cxnId="{5D6BBF33-836E-4E31-A9F6-62AB12BAD783}">
      <dgm:prSet/>
      <dgm:spPr/>
      <dgm:t>
        <a:bodyPr/>
        <a:lstStyle/>
        <a:p>
          <a:endParaRPr lang="zh-CN" altLang="en-US"/>
        </a:p>
      </dgm:t>
    </dgm:pt>
    <dgm:pt modelId="{D757F55A-38BC-4042-8BA9-D237DC316533}">
      <dgm:prSet phldrT="[文本]" custT="1"/>
      <dgm:spPr/>
      <dgm:t>
        <a:bodyPr/>
        <a:lstStyle/>
        <a:p>
          <a:r>
            <a:rPr lang="zh-CN" altLang="en-US" sz="1200" dirty="0" smtClean="0"/>
            <a:t>常用于卡口电警等环境定点监控</a:t>
          </a:r>
          <a:endParaRPr lang="zh-CN" altLang="en-US" sz="1200" dirty="0"/>
        </a:p>
      </dgm:t>
    </dgm:pt>
    <dgm:pt modelId="{D5310C1E-9BD6-4893-BA2E-EF6D9D8ABAB9}" type="parTrans" cxnId="{810A2CAD-7FA3-4EB4-8D60-98ED7E413CDF}">
      <dgm:prSet/>
      <dgm:spPr/>
      <dgm:t>
        <a:bodyPr/>
        <a:lstStyle/>
        <a:p>
          <a:endParaRPr lang="zh-CN" altLang="en-US"/>
        </a:p>
      </dgm:t>
    </dgm:pt>
    <dgm:pt modelId="{0126B1CF-6A3E-4FC6-B8B3-3328775A1BE0}" type="sibTrans" cxnId="{810A2CAD-7FA3-4EB4-8D60-98ED7E413CDF}">
      <dgm:prSet/>
      <dgm:spPr/>
      <dgm:t>
        <a:bodyPr/>
        <a:lstStyle/>
        <a:p>
          <a:endParaRPr lang="zh-CN" altLang="en-US"/>
        </a:p>
      </dgm:t>
    </dgm:pt>
    <dgm:pt modelId="{E64675AA-09BD-48FB-AD20-E13841FC5A15}" type="pres">
      <dgm:prSet presAssocID="{54955C6A-F5E8-493E-960C-B40885155D50}" presName="mainComposite" presStyleCnt="0">
        <dgm:presLayoutVars>
          <dgm:chPref val="1"/>
          <dgm:dir/>
          <dgm:animOne val="branch"/>
          <dgm:animLvl val="lvl"/>
          <dgm:resizeHandles val="exact"/>
        </dgm:presLayoutVars>
      </dgm:prSet>
      <dgm:spPr/>
      <dgm:t>
        <a:bodyPr/>
        <a:lstStyle/>
        <a:p>
          <a:endParaRPr lang="zh-CN" altLang="en-US"/>
        </a:p>
      </dgm:t>
    </dgm:pt>
    <dgm:pt modelId="{9DED6F11-44B5-45E2-9CC0-08AEC7B38E8F}" type="pres">
      <dgm:prSet presAssocID="{54955C6A-F5E8-493E-960C-B40885155D50}" presName="hierFlow" presStyleCnt="0"/>
      <dgm:spPr/>
    </dgm:pt>
    <dgm:pt modelId="{DC4F72E0-EB7B-4F73-866A-00D0930E242E}" type="pres">
      <dgm:prSet presAssocID="{54955C6A-F5E8-493E-960C-B40885155D50}" presName="hierChild1" presStyleCnt="0">
        <dgm:presLayoutVars>
          <dgm:chPref val="1"/>
          <dgm:animOne val="branch"/>
          <dgm:animLvl val="lvl"/>
        </dgm:presLayoutVars>
      </dgm:prSet>
      <dgm:spPr/>
    </dgm:pt>
    <dgm:pt modelId="{AC86197F-67B3-4596-A4A5-41DBBAB009FF}" type="pres">
      <dgm:prSet presAssocID="{76128674-B7A4-4016-A7DD-74B9FD61ED01}" presName="Name14" presStyleCnt="0"/>
      <dgm:spPr/>
    </dgm:pt>
    <dgm:pt modelId="{A60F1C8E-7345-47E6-8D39-C38B1694BCCF}" type="pres">
      <dgm:prSet presAssocID="{76128674-B7A4-4016-A7DD-74B9FD61ED01}" presName="level1Shape" presStyleLbl="node0" presStyleIdx="0" presStyleCnt="1" custScaleX="116623">
        <dgm:presLayoutVars>
          <dgm:chPref val="3"/>
        </dgm:presLayoutVars>
      </dgm:prSet>
      <dgm:spPr/>
      <dgm:t>
        <a:bodyPr/>
        <a:lstStyle/>
        <a:p>
          <a:endParaRPr lang="zh-CN" altLang="en-US"/>
        </a:p>
      </dgm:t>
    </dgm:pt>
    <dgm:pt modelId="{85803C32-4B2B-4731-A847-631E11D62980}" type="pres">
      <dgm:prSet presAssocID="{76128674-B7A4-4016-A7DD-74B9FD61ED01}" presName="hierChild2" presStyleCnt="0"/>
      <dgm:spPr/>
    </dgm:pt>
    <dgm:pt modelId="{EC99165A-D23F-4A05-A14D-FE7734169543}" type="pres">
      <dgm:prSet presAssocID="{2117CA80-EE8A-4170-BCB1-2168B9E39A33}" presName="Name19" presStyleLbl="parChTrans1D2" presStyleIdx="0" presStyleCnt="2"/>
      <dgm:spPr/>
      <dgm:t>
        <a:bodyPr/>
        <a:lstStyle/>
        <a:p>
          <a:endParaRPr lang="zh-CN" altLang="en-US"/>
        </a:p>
      </dgm:t>
    </dgm:pt>
    <dgm:pt modelId="{651A8586-BA29-4CF6-9E2C-012618F2438C}" type="pres">
      <dgm:prSet presAssocID="{3F8E1ED9-E223-4EDC-8DAB-B5E59EDBB0CD}" presName="Name21" presStyleCnt="0"/>
      <dgm:spPr/>
    </dgm:pt>
    <dgm:pt modelId="{D2B971DE-AB97-4DE4-91B9-D22BCC255CAA}" type="pres">
      <dgm:prSet presAssocID="{3F8E1ED9-E223-4EDC-8DAB-B5E59EDBB0CD}" presName="level2Shape" presStyleLbl="node2" presStyleIdx="0" presStyleCnt="2" custScaleX="116623"/>
      <dgm:spPr/>
      <dgm:t>
        <a:bodyPr/>
        <a:lstStyle/>
        <a:p>
          <a:endParaRPr lang="zh-CN" altLang="en-US"/>
        </a:p>
      </dgm:t>
    </dgm:pt>
    <dgm:pt modelId="{3EC81C3D-C853-478F-A5C8-D3235F54D9AC}" type="pres">
      <dgm:prSet presAssocID="{3F8E1ED9-E223-4EDC-8DAB-B5E59EDBB0CD}" presName="hierChild3" presStyleCnt="0"/>
      <dgm:spPr/>
    </dgm:pt>
    <dgm:pt modelId="{6B469D98-7658-47B2-ABA2-504E903B92C8}" type="pres">
      <dgm:prSet presAssocID="{8ED07A23-67CE-47BB-9868-F1CDD6D9C984}" presName="Name19" presStyleLbl="parChTrans1D3" presStyleIdx="0" presStyleCnt="2"/>
      <dgm:spPr/>
      <dgm:t>
        <a:bodyPr/>
        <a:lstStyle/>
        <a:p>
          <a:endParaRPr lang="zh-CN" altLang="en-US"/>
        </a:p>
      </dgm:t>
    </dgm:pt>
    <dgm:pt modelId="{318BF09B-6CD2-4868-A468-99EF858D0C0D}" type="pres">
      <dgm:prSet presAssocID="{18160889-C1B4-4C0D-BA75-B137A78895F7}" presName="Name21" presStyleCnt="0"/>
      <dgm:spPr/>
    </dgm:pt>
    <dgm:pt modelId="{D67A9AF3-A105-4118-A221-9EE0B1609E92}" type="pres">
      <dgm:prSet presAssocID="{18160889-C1B4-4C0D-BA75-B137A78895F7}" presName="level2Shape" presStyleLbl="node3" presStyleIdx="0" presStyleCnt="2" custScaleX="121950" custScaleY="121950"/>
      <dgm:spPr/>
      <dgm:t>
        <a:bodyPr/>
        <a:lstStyle/>
        <a:p>
          <a:endParaRPr lang="zh-CN" altLang="en-US"/>
        </a:p>
      </dgm:t>
    </dgm:pt>
    <dgm:pt modelId="{3A3DE8C4-7DF6-462A-82C7-7AF07041A882}" type="pres">
      <dgm:prSet presAssocID="{18160889-C1B4-4C0D-BA75-B137A78895F7}" presName="hierChild3" presStyleCnt="0"/>
      <dgm:spPr/>
    </dgm:pt>
    <dgm:pt modelId="{A6F38FD1-B07F-4299-82C7-0C40A10293D3}" type="pres">
      <dgm:prSet presAssocID="{324EF87D-3E38-4A67-B477-CC30AAAB4B1C}" presName="Name19" presStyleLbl="parChTrans1D4" presStyleIdx="0" presStyleCnt="18"/>
      <dgm:spPr/>
      <dgm:t>
        <a:bodyPr/>
        <a:lstStyle/>
        <a:p>
          <a:endParaRPr lang="zh-CN" altLang="en-US"/>
        </a:p>
      </dgm:t>
    </dgm:pt>
    <dgm:pt modelId="{F10E69A4-C0DF-46C8-A017-15EE34C900BB}" type="pres">
      <dgm:prSet presAssocID="{BBE2E9CF-5E53-4863-B1B7-E7511171F9DC}" presName="Name21" presStyleCnt="0"/>
      <dgm:spPr/>
    </dgm:pt>
    <dgm:pt modelId="{AA87B92F-E3F3-4585-A058-97E570219062}" type="pres">
      <dgm:prSet presAssocID="{BBE2E9CF-5E53-4863-B1B7-E7511171F9DC}" presName="level2Shape" presStyleLbl="node4" presStyleIdx="0" presStyleCnt="18"/>
      <dgm:spPr/>
      <dgm:t>
        <a:bodyPr/>
        <a:lstStyle/>
        <a:p>
          <a:endParaRPr lang="zh-CN" altLang="en-US"/>
        </a:p>
      </dgm:t>
    </dgm:pt>
    <dgm:pt modelId="{C6FE4410-BD12-4655-AB3F-023E0A290E77}" type="pres">
      <dgm:prSet presAssocID="{BBE2E9CF-5E53-4863-B1B7-E7511171F9DC}" presName="hierChild3" presStyleCnt="0"/>
      <dgm:spPr/>
    </dgm:pt>
    <dgm:pt modelId="{D04F78E1-4366-4733-A771-2AE35D2FDED9}" type="pres">
      <dgm:prSet presAssocID="{9ADDDE70-149B-4ACF-AC44-CB551660F1B4}" presName="Name19" presStyleLbl="parChTrans1D4" presStyleIdx="1" presStyleCnt="18"/>
      <dgm:spPr/>
      <dgm:t>
        <a:bodyPr/>
        <a:lstStyle/>
        <a:p>
          <a:endParaRPr lang="zh-CN" altLang="en-US"/>
        </a:p>
      </dgm:t>
    </dgm:pt>
    <dgm:pt modelId="{F5A18CC1-46DF-474E-AACD-6EC6D890004D}" type="pres">
      <dgm:prSet presAssocID="{5992B619-CB52-4105-BBA0-0BA2554DF666}" presName="Name21" presStyleCnt="0"/>
      <dgm:spPr/>
    </dgm:pt>
    <dgm:pt modelId="{B8709008-EC64-424C-8C7A-B4F4842326B8}" type="pres">
      <dgm:prSet presAssocID="{5992B619-CB52-4105-BBA0-0BA2554DF666}" presName="level2Shape" presStyleLbl="node4" presStyleIdx="1" presStyleCnt="18" custScaleY="137372"/>
      <dgm:spPr/>
      <dgm:t>
        <a:bodyPr/>
        <a:lstStyle/>
        <a:p>
          <a:endParaRPr lang="zh-CN" altLang="en-US"/>
        </a:p>
      </dgm:t>
    </dgm:pt>
    <dgm:pt modelId="{AC688520-4EFC-46ED-B38B-794B3F02AD3B}" type="pres">
      <dgm:prSet presAssocID="{5992B619-CB52-4105-BBA0-0BA2554DF666}" presName="hierChild3" presStyleCnt="0"/>
      <dgm:spPr/>
    </dgm:pt>
    <dgm:pt modelId="{4D4B2831-FAF9-48BD-A24F-21834BAB7221}" type="pres">
      <dgm:prSet presAssocID="{79B1F933-5844-4BF7-A714-1828A8240C59}" presName="Name19" presStyleLbl="parChTrans1D4" presStyleIdx="2" presStyleCnt="18"/>
      <dgm:spPr/>
      <dgm:t>
        <a:bodyPr/>
        <a:lstStyle/>
        <a:p>
          <a:endParaRPr lang="zh-CN" altLang="en-US"/>
        </a:p>
      </dgm:t>
    </dgm:pt>
    <dgm:pt modelId="{90FC7CA2-75FE-4A59-97B0-8E351B51A1A2}" type="pres">
      <dgm:prSet presAssocID="{E8FBA01F-C90B-41B9-96D8-12D0F5212BA8}" presName="Name21" presStyleCnt="0"/>
      <dgm:spPr/>
    </dgm:pt>
    <dgm:pt modelId="{9A3D8C92-14DF-469B-97F5-83AD0F53E2CD}" type="pres">
      <dgm:prSet presAssocID="{E8FBA01F-C90B-41B9-96D8-12D0F5212BA8}" presName="level2Shape" presStyleLbl="node4" presStyleIdx="2" presStyleCnt="18" custScaleY="69194"/>
      <dgm:spPr/>
      <dgm:t>
        <a:bodyPr/>
        <a:lstStyle/>
        <a:p>
          <a:endParaRPr lang="zh-CN" altLang="en-US"/>
        </a:p>
      </dgm:t>
    </dgm:pt>
    <dgm:pt modelId="{22037804-5FF5-49B6-A709-7EA72CFE12C8}" type="pres">
      <dgm:prSet presAssocID="{E8FBA01F-C90B-41B9-96D8-12D0F5212BA8}" presName="hierChild3" presStyleCnt="0"/>
      <dgm:spPr/>
    </dgm:pt>
    <dgm:pt modelId="{ECFB27DC-FA73-45AD-8C20-F74D77344906}" type="pres">
      <dgm:prSet presAssocID="{0793568A-13F8-494A-8DE6-7D7601F4442C}" presName="Name19" presStyleLbl="parChTrans1D4" presStyleIdx="3" presStyleCnt="18"/>
      <dgm:spPr/>
      <dgm:t>
        <a:bodyPr/>
        <a:lstStyle/>
        <a:p>
          <a:endParaRPr lang="zh-CN" altLang="en-US"/>
        </a:p>
      </dgm:t>
    </dgm:pt>
    <dgm:pt modelId="{C2D165C2-58A6-4CE5-B89F-C71FE89C1B04}" type="pres">
      <dgm:prSet presAssocID="{0DCFCEAF-5A00-4CA9-B1F5-B472E6AA459F}" presName="Name21" presStyleCnt="0"/>
      <dgm:spPr/>
    </dgm:pt>
    <dgm:pt modelId="{9F7802F9-EF37-4AD4-8487-0C6FBB6A9417}" type="pres">
      <dgm:prSet presAssocID="{0DCFCEAF-5A00-4CA9-B1F5-B472E6AA459F}" presName="level2Shape" presStyleLbl="node4" presStyleIdx="3" presStyleCnt="18"/>
      <dgm:spPr/>
      <dgm:t>
        <a:bodyPr/>
        <a:lstStyle/>
        <a:p>
          <a:endParaRPr lang="zh-CN" altLang="en-US"/>
        </a:p>
      </dgm:t>
    </dgm:pt>
    <dgm:pt modelId="{C0B21631-73B8-4BC2-9D01-391534882B96}" type="pres">
      <dgm:prSet presAssocID="{0DCFCEAF-5A00-4CA9-B1F5-B472E6AA459F}" presName="hierChild3" presStyleCnt="0"/>
      <dgm:spPr/>
    </dgm:pt>
    <dgm:pt modelId="{80B1BA64-54A9-4B83-BBF7-41A677DAA151}" type="pres">
      <dgm:prSet presAssocID="{6275E596-A5D5-484C-A287-EAE911C2A6C8}" presName="Name19" presStyleLbl="parChTrans1D4" presStyleIdx="4" presStyleCnt="18"/>
      <dgm:spPr/>
      <dgm:t>
        <a:bodyPr/>
        <a:lstStyle/>
        <a:p>
          <a:endParaRPr lang="zh-CN" altLang="en-US"/>
        </a:p>
      </dgm:t>
    </dgm:pt>
    <dgm:pt modelId="{8F3B6218-69B2-4900-977C-F7453C765E13}" type="pres">
      <dgm:prSet presAssocID="{769485CD-04FF-4113-95A5-B71EE176080D}" presName="Name21" presStyleCnt="0"/>
      <dgm:spPr/>
    </dgm:pt>
    <dgm:pt modelId="{C2447674-1B0B-425A-A01F-6455836C4918}" type="pres">
      <dgm:prSet presAssocID="{769485CD-04FF-4113-95A5-B71EE176080D}" presName="level2Shape" presStyleLbl="node4" presStyleIdx="4" presStyleCnt="18" custScaleY="137372"/>
      <dgm:spPr/>
      <dgm:t>
        <a:bodyPr/>
        <a:lstStyle/>
        <a:p>
          <a:endParaRPr lang="zh-CN" altLang="en-US"/>
        </a:p>
      </dgm:t>
    </dgm:pt>
    <dgm:pt modelId="{C12623B9-56E3-44AE-A7BB-787DA09B8A45}" type="pres">
      <dgm:prSet presAssocID="{769485CD-04FF-4113-95A5-B71EE176080D}" presName="hierChild3" presStyleCnt="0"/>
      <dgm:spPr/>
    </dgm:pt>
    <dgm:pt modelId="{D2D2395B-A138-4C72-9BD3-F461000DBB36}" type="pres">
      <dgm:prSet presAssocID="{0DA2209E-0FBF-4453-ADF4-53F6C2A45634}" presName="Name19" presStyleLbl="parChTrans1D4" presStyleIdx="5" presStyleCnt="18"/>
      <dgm:spPr/>
      <dgm:t>
        <a:bodyPr/>
        <a:lstStyle/>
        <a:p>
          <a:endParaRPr lang="zh-CN" altLang="en-US"/>
        </a:p>
      </dgm:t>
    </dgm:pt>
    <dgm:pt modelId="{D9E67E02-5A51-47B4-A5EC-6234D6FEF669}" type="pres">
      <dgm:prSet presAssocID="{7D3F3705-6F9B-4364-BDF0-F2C13BB8B16D}" presName="Name21" presStyleCnt="0"/>
      <dgm:spPr/>
    </dgm:pt>
    <dgm:pt modelId="{55E4585A-B2DE-49EE-948F-A7DD596CD6BB}" type="pres">
      <dgm:prSet presAssocID="{7D3F3705-6F9B-4364-BDF0-F2C13BB8B16D}" presName="level2Shape" presStyleLbl="node4" presStyleIdx="5" presStyleCnt="18" custScaleX="50521"/>
      <dgm:spPr/>
      <dgm:t>
        <a:bodyPr/>
        <a:lstStyle/>
        <a:p>
          <a:endParaRPr lang="zh-CN" altLang="en-US"/>
        </a:p>
      </dgm:t>
    </dgm:pt>
    <dgm:pt modelId="{F1B44172-B564-449A-AC93-65E30EAEEE7E}" type="pres">
      <dgm:prSet presAssocID="{7D3F3705-6F9B-4364-BDF0-F2C13BB8B16D}" presName="hierChild3" presStyleCnt="0"/>
      <dgm:spPr/>
    </dgm:pt>
    <dgm:pt modelId="{CAF58826-153B-4FCB-B37C-5B1545FF5A77}" type="pres">
      <dgm:prSet presAssocID="{7411A795-72B9-40F8-A102-583EA1D3EAA4}" presName="Name19" presStyleLbl="parChTrans1D4" presStyleIdx="6" presStyleCnt="18"/>
      <dgm:spPr/>
      <dgm:t>
        <a:bodyPr/>
        <a:lstStyle/>
        <a:p>
          <a:endParaRPr lang="zh-CN" altLang="en-US"/>
        </a:p>
      </dgm:t>
    </dgm:pt>
    <dgm:pt modelId="{33DE6DE1-7382-42E2-8AAF-3E18D7AC815A}" type="pres">
      <dgm:prSet presAssocID="{1EAD9625-65A8-42B6-8200-563493FABE37}" presName="Name21" presStyleCnt="0"/>
      <dgm:spPr/>
    </dgm:pt>
    <dgm:pt modelId="{D1D59B23-3049-4577-AA9A-06D94C363DE6}" type="pres">
      <dgm:prSet presAssocID="{1EAD9625-65A8-42B6-8200-563493FABE37}" presName="level2Shape" presStyleLbl="node4" presStyleIdx="6" presStyleCnt="18"/>
      <dgm:spPr/>
      <dgm:t>
        <a:bodyPr/>
        <a:lstStyle/>
        <a:p>
          <a:endParaRPr lang="zh-CN" altLang="en-US"/>
        </a:p>
      </dgm:t>
    </dgm:pt>
    <dgm:pt modelId="{86456CC0-C26B-447F-9523-B087B8312420}" type="pres">
      <dgm:prSet presAssocID="{1EAD9625-65A8-42B6-8200-563493FABE37}" presName="hierChild3" presStyleCnt="0"/>
      <dgm:spPr/>
    </dgm:pt>
    <dgm:pt modelId="{53C14EFA-C2FA-49A4-B55E-E72C9F312229}" type="pres">
      <dgm:prSet presAssocID="{82536B8C-4AFB-4FAE-9D4A-D2941319EEBB}" presName="Name19" presStyleLbl="parChTrans1D4" presStyleIdx="7" presStyleCnt="18"/>
      <dgm:spPr/>
      <dgm:t>
        <a:bodyPr/>
        <a:lstStyle/>
        <a:p>
          <a:endParaRPr lang="zh-CN" altLang="en-US"/>
        </a:p>
      </dgm:t>
    </dgm:pt>
    <dgm:pt modelId="{86F1B438-9B9C-4B51-BE15-796C74A06109}" type="pres">
      <dgm:prSet presAssocID="{35ABB7EE-E1CE-4EFA-80EE-65CE316DA18D}" presName="Name21" presStyleCnt="0"/>
      <dgm:spPr/>
    </dgm:pt>
    <dgm:pt modelId="{9AEE87A0-6733-45AE-8574-3B03393ECA69}" type="pres">
      <dgm:prSet presAssocID="{35ABB7EE-E1CE-4EFA-80EE-65CE316DA18D}" presName="level2Shape" presStyleLbl="node4" presStyleIdx="7" presStyleCnt="18" custScaleY="137372"/>
      <dgm:spPr/>
      <dgm:t>
        <a:bodyPr/>
        <a:lstStyle/>
        <a:p>
          <a:endParaRPr lang="zh-CN" altLang="en-US"/>
        </a:p>
      </dgm:t>
    </dgm:pt>
    <dgm:pt modelId="{76D5D612-4F8B-4354-B1D7-1383111B6B98}" type="pres">
      <dgm:prSet presAssocID="{35ABB7EE-E1CE-4EFA-80EE-65CE316DA18D}" presName="hierChild3" presStyleCnt="0"/>
      <dgm:spPr/>
    </dgm:pt>
    <dgm:pt modelId="{506429AD-FE73-4E09-903E-6C091DF60D16}" type="pres">
      <dgm:prSet presAssocID="{53404EF3-F2D4-4D58-9EF6-CA40D733C03E}" presName="Name19" presStyleLbl="parChTrans1D4" presStyleIdx="8" presStyleCnt="18"/>
      <dgm:spPr/>
      <dgm:t>
        <a:bodyPr/>
        <a:lstStyle/>
        <a:p>
          <a:endParaRPr lang="zh-CN" altLang="en-US"/>
        </a:p>
      </dgm:t>
    </dgm:pt>
    <dgm:pt modelId="{B699BF30-58BE-437A-AD68-E4418CB01B3D}" type="pres">
      <dgm:prSet presAssocID="{B86ED654-0E7B-424A-8565-9F5B0E40A280}" presName="Name21" presStyleCnt="0"/>
      <dgm:spPr/>
    </dgm:pt>
    <dgm:pt modelId="{2D79E599-B11D-4E1A-9129-3CBE522BA16D}" type="pres">
      <dgm:prSet presAssocID="{B86ED654-0E7B-424A-8565-9F5B0E40A280}" presName="level2Shape" presStyleLbl="node4" presStyleIdx="8" presStyleCnt="18" custScaleX="68280"/>
      <dgm:spPr/>
      <dgm:t>
        <a:bodyPr/>
        <a:lstStyle/>
        <a:p>
          <a:endParaRPr lang="zh-CN" altLang="en-US"/>
        </a:p>
      </dgm:t>
    </dgm:pt>
    <dgm:pt modelId="{F4240693-FB86-4A36-8CDC-5F468EDB7D8F}" type="pres">
      <dgm:prSet presAssocID="{B86ED654-0E7B-424A-8565-9F5B0E40A280}" presName="hierChild3" presStyleCnt="0"/>
      <dgm:spPr/>
    </dgm:pt>
    <dgm:pt modelId="{38A1D237-82D7-4A01-8A9C-2632B9612CDE}" type="pres">
      <dgm:prSet presAssocID="{15D50D92-6E72-41E1-A8B0-8898E0857BCB}" presName="Name19" presStyleLbl="parChTrans1D2" presStyleIdx="1" presStyleCnt="2"/>
      <dgm:spPr/>
      <dgm:t>
        <a:bodyPr/>
        <a:lstStyle/>
        <a:p>
          <a:endParaRPr lang="zh-CN" altLang="en-US"/>
        </a:p>
      </dgm:t>
    </dgm:pt>
    <dgm:pt modelId="{A2B48385-DF19-4F0B-8AC7-E2E9588D2602}" type="pres">
      <dgm:prSet presAssocID="{2ADEE2B4-1B86-4D8B-B10D-236CD4F2E088}" presName="Name21" presStyleCnt="0"/>
      <dgm:spPr/>
    </dgm:pt>
    <dgm:pt modelId="{09D6E1E7-3651-484B-9DF3-A81D665EF91A}" type="pres">
      <dgm:prSet presAssocID="{2ADEE2B4-1B86-4D8B-B10D-236CD4F2E088}" presName="level2Shape" presStyleLbl="node2" presStyleIdx="1" presStyleCnt="2" custScaleX="116623"/>
      <dgm:spPr/>
      <dgm:t>
        <a:bodyPr/>
        <a:lstStyle/>
        <a:p>
          <a:endParaRPr lang="zh-CN" altLang="en-US"/>
        </a:p>
      </dgm:t>
    </dgm:pt>
    <dgm:pt modelId="{F21729C3-0447-4739-AD67-BA4C6EE08104}" type="pres">
      <dgm:prSet presAssocID="{2ADEE2B4-1B86-4D8B-B10D-236CD4F2E088}" presName="hierChild3" presStyleCnt="0"/>
      <dgm:spPr/>
    </dgm:pt>
    <dgm:pt modelId="{88B08B2E-28F8-40EB-81B5-6A1FF5D9451C}" type="pres">
      <dgm:prSet presAssocID="{FD22AF75-1E13-4371-8B32-4D4431D686BA}" presName="Name19" presStyleLbl="parChTrans1D3" presStyleIdx="1" presStyleCnt="2"/>
      <dgm:spPr/>
      <dgm:t>
        <a:bodyPr/>
        <a:lstStyle/>
        <a:p>
          <a:endParaRPr lang="zh-CN" altLang="en-US"/>
        </a:p>
      </dgm:t>
    </dgm:pt>
    <dgm:pt modelId="{FD142D36-E51E-40F7-BABC-29FA81AF7E4E}" type="pres">
      <dgm:prSet presAssocID="{CCB4E40F-1588-4574-BE5F-CFEEAF93F8E1}" presName="Name21" presStyleCnt="0"/>
      <dgm:spPr/>
    </dgm:pt>
    <dgm:pt modelId="{41F830B2-74EB-47B5-82FA-8F5B552AEFD9}" type="pres">
      <dgm:prSet presAssocID="{CCB4E40F-1588-4574-BE5F-CFEEAF93F8E1}" presName="level2Shape" presStyleLbl="node3" presStyleIdx="1" presStyleCnt="2" custScaleX="121950" custScaleY="121950"/>
      <dgm:spPr/>
      <dgm:t>
        <a:bodyPr/>
        <a:lstStyle/>
        <a:p>
          <a:endParaRPr lang="zh-CN" altLang="en-US"/>
        </a:p>
      </dgm:t>
    </dgm:pt>
    <dgm:pt modelId="{56DF0B37-6FC2-44E3-8CDC-B8D1B2A82132}" type="pres">
      <dgm:prSet presAssocID="{CCB4E40F-1588-4574-BE5F-CFEEAF93F8E1}" presName="hierChild3" presStyleCnt="0"/>
      <dgm:spPr/>
    </dgm:pt>
    <dgm:pt modelId="{728DDF0D-925B-485E-B9B1-38DA28265C54}" type="pres">
      <dgm:prSet presAssocID="{E6E9FB1B-6115-40A8-864D-BC3F8BF75C0F}" presName="Name19" presStyleLbl="parChTrans1D4" presStyleIdx="9" presStyleCnt="18"/>
      <dgm:spPr/>
      <dgm:t>
        <a:bodyPr/>
        <a:lstStyle/>
        <a:p>
          <a:endParaRPr lang="zh-CN" altLang="en-US"/>
        </a:p>
      </dgm:t>
    </dgm:pt>
    <dgm:pt modelId="{CAAD1AF1-8FDB-4BA5-AF74-96817A3E38D2}" type="pres">
      <dgm:prSet presAssocID="{2470B5E3-03AD-4474-AE73-928B6A2E4CCF}" presName="Name21" presStyleCnt="0"/>
      <dgm:spPr/>
    </dgm:pt>
    <dgm:pt modelId="{9945E2A4-AAF6-4B81-B513-A78229F2EDF4}" type="pres">
      <dgm:prSet presAssocID="{2470B5E3-03AD-4474-AE73-928B6A2E4CCF}" presName="level2Shape" presStyleLbl="node4" presStyleIdx="9" presStyleCnt="18"/>
      <dgm:spPr/>
      <dgm:t>
        <a:bodyPr/>
        <a:lstStyle/>
        <a:p>
          <a:endParaRPr lang="zh-CN" altLang="en-US"/>
        </a:p>
      </dgm:t>
    </dgm:pt>
    <dgm:pt modelId="{EB3427EE-41FA-4D6D-B9AE-9A7CDAC3A96F}" type="pres">
      <dgm:prSet presAssocID="{2470B5E3-03AD-4474-AE73-928B6A2E4CCF}" presName="hierChild3" presStyleCnt="0"/>
      <dgm:spPr/>
    </dgm:pt>
    <dgm:pt modelId="{F5848227-C44C-47F8-816A-659A1924412F}" type="pres">
      <dgm:prSet presAssocID="{A97550DA-895E-4159-BB38-FCFA23FF4FEF}" presName="Name19" presStyleLbl="parChTrans1D4" presStyleIdx="10" presStyleCnt="18"/>
      <dgm:spPr/>
      <dgm:t>
        <a:bodyPr/>
        <a:lstStyle/>
        <a:p>
          <a:endParaRPr lang="zh-CN" altLang="en-US"/>
        </a:p>
      </dgm:t>
    </dgm:pt>
    <dgm:pt modelId="{06961A8C-A716-4CA5-A0DF-10D500F2F84D}" type="pres">
      <dgm:prSet presAssocID="{EA217FB4-1B78-4994-A2A0-91D7E47CEBB5}" presName="Name21" presStyleCnt="0"/>
      <dgm:spPr/>
    </dgm:pt>
    <dgm:pt modelId="{A038F914-0C9A-4190-85DE-E81222984EB2}" type="pres">
      <dgm:prSet presAssocID="{EA217FB4-1B78-4994-A2A0-91D7E47CEBB5}" presName="level2Shape" presStyleLbl="node4" presStyleIdx="10" presStyleCnt="18" custScaleY="137372"/>
      <dgm:spPr/>
      <dgm:t>
        <a:bodyPr/>
        <a:lstStyle/>
        <a:p>
          <a:endParaRPr lang="zh-CN" altLang="en-US"/>
        </a:p>
      </dgm:t>
    </dgm:pt>
    <dgm:pt modelId="{72065588-E05B-4963-AD37-0EC3AA399A12}" type="pres">
      <dgm:prSet presAssocID="{EA217FB4-1B78-4994-A2A0-91D7E47CEBB5}" presName="hierChild3" presStyleCnt="0"/>
      <dgm:spPr/>
    </dgm:pt>
    <dgm:pt modelId="{56ADB47A-013E-48FC-BD81-0A82AA84F106}" type="pres">
      <dgm:prSet presAssocID="{3745B0FF-5E00-45FB-AD02-CFAACFEB2E5C}" presName="Name19" presStyleLbl="parChTrans1D4" presStyleIdx="11" presStyleCnt="18"/>
      <dgm:spPr/>
      <dgm:t>
        <a:bodyPr/>
        <a:lstStyle/>
        <a:p>
          <a:endParaRPr lang="zh-CN" altLang="en-US"/>
        </a:p>
      </dgm:t>
    </dgm:pt>
    <dgm:pt modelId="{2466CF2C-6482-4570-B71C-9318AFDD5C04}" type="pres">
      <dgm:prSet presAssocID="{556B8775-5D29-4ED4-9389-8001C7BCCED8}" presName="Name21" presStyleCnt="0"/>
      <dgm:spPr/>
    </dgm:pt>
    <dgm:pt modelId="{FE254A02-3430-43F1-9B5C-21479F949AC8}" type="pres">
      <dgm:prSet presAssocID="{556B8775-5D29-4ED4-9389-8001C7BCCED8}" presName="level2Shape" presStyleLbl="node4" presStyleIdx="11" presStyleCnt="18" custScaleY="69194"/>
      <dgm:spPr/>
      <dgm:t>
        <a:bodyPr/>
        <a:lstStyle/>
        <a:p>
          <a:endParaRPr lang="zh-CN" altLang="en-US"/>
        </a:p>
      </dgm:t>
    </dgm:pt>
    <dgm:pt modelId="{B9D1FE43-B073-4AD3-AE30-E5E5F0305025}" type="pres">
      <dgm:prSet presAssocID="{556B8775-5D29-4ED4-9389-8001C7BCCED8}" presName="hierChild3" presStyleCnt="0"/>
      <dgm:spPr/>
    </dgm:pt>
    <dgm:pt modelId="{F9986C6D-7E4F-42EC-BE2E-B2978286BAA3}" type="pres">
      <dgm:prSet presAssocID="{EEDDF154-BCDD-4DFA-9D9F-B65F90DC2015}" presName="Name19" presStyleLbl="parChTrans1D4" presStyleIdx="12" presStyleCnt="18"/>
      <dgm:spPr/>
      <dgm:t>
        <a:bodyPr/>
        <a:lstStyle/>
        <a:p>
          <a:endParaRPr lang="zh-CN" altLang="en-US"/>
        </a:p>
      </dgm:t>
    </dgm:pt>
    <dgm:pt modelId="{DBED9D06-4563-4D4C-96F8-BC210E88FAE2}" type="pres">
      <dgm:prSet presAssocID="{E9F52321-29B6-4819-899C-EEEEFFCEF183}" presName="Name21" presStyleCnt="0"/>
      <dgm:spPr/>
    </dgm:pt>
    <dgm:pt modelId="{6387830E-AF0D-4167-B969-1B994270D457}" type="pres">
      <dgm:prSet presAssocID="{E9F52321-29B6-4819-899C-EEEEFFCEF183}" presName="level2Shape" presStyleLbl="node4" presStyleIdx="12" presStyleCnt="18"/>
      <dgm:spPr/>
      <dgm:t>
        <a:bodyPr/>
        <a:lstStyle/>
        <a:p>
          <a:endParaRPr lang="zh-CN" altLang="en-US"/>
        </a:p>
      </dgm:t>
    </dgm:pt>
    <dgm:pt modelId="{C4B7F330-8239-4AAF-ADCA-D4A1AA1C2F49}" type="pres">
      <dgm:prSet presAssocID="{E9F52321-29B6-4819-899C-EEEEFFCEF183}" presName="hierChild3" presStyleCnt="0"/>
      <dgm:spPr/>
    </dgm:pt>
    <dgm:pt modelId="{4B440B6A-D334-4530-9642-E017D3678066}" type="pres">
      <dgm:prSet presAssocID="{3E3C835C-7DBD-42F9-B5FD-948886B38B88}" presName="Name19" presStyleLbl="parChTrans1D4" presStyleIdx="13" presStyleCnt="18"/>
      <dgm:spPr/>
      <dgm:t>
        <a:bodyPr/>
        <a:lstStyle/>
        <a:p>
          <a:endParaRPr lang="zh-CN" altLang="en-US"/>
        </a:p>
      </dgm:t>
    </dgm:pt>
    <dgm:pt modelId="{A038B947-4A42-4753-843D-888F0B4A854C}" type="pres">
      <dgm:prSet presAssocID="{365E0C87-3E88-4633-9D65-F34B39F6136B}" presName="Name21" presStyleCnt="0"/>
      <dgm:spPr/>
    </dgm:pt>
    <dgm:pt modelId="{F75A6A85-CA4E-43BC-AEC5-F302F4205DE9}" type="pres">
      <dgm:prSet presAssocID="{365E0C87-3E88-4633-9D65-F34B39F6136B}" presName="level2Shape" presStyleLbl="node4" presStyleIdx="13" presStyleCnt="18" custScaleY="137372"/>
      <dgm:spPr/>
      <dgm:t>
        <a:bodyPr/>
        <a:lstStyle/>
        <a:p>
          <a:endParaRPr lang="zh-CN" altLang="en-US"/>
        </a:p>
      </dgm:t>
    </dgm:pt>
    <dgm:pt modelId="{4B81EFC1-0669-44FD-9724-4308FF571B00}" type="pres">
      <dgm:prSet presAssocID="{365E0C87-3E88-4633-9D65-F34B39F6136B}" presName="hierChild3" presStyleCnt="0"/>
      <dgm:spPr/>
    </dgm:pt>
    <dgm:pt modelId="{8AD55461-9B88-428B-93FA-C32D001E4E3F}" type="pres">
      <dgm:prSet presAssocID="{66B67819-4019-4042-B98F-C9ABCEFC85E7}" presName="Name19" presStyleLbl="parChTrans1D4" presStyleIdx="14" presStyleCnt="18"/>
      <dgm:spPr/>
      <dgm:t>
        <a:bodyPr/>
        <a:lstStyle/>
        <a:p>
          <a:endParaRPr lang="zh-CN" altLang="en-US"/>
        </a:p>
      </dgm:t>
    </dgm:pt>
    <dgm:pt modelId="{022D5EE2-E2B7-4E40-A8A5-26690D4E55C7}" type="pres">
      <dgm:prSet presAssocID="{DDDF817A-2398-4B5E-B963-7FD9F3E7E498}" presName="Name21" presStyleCnt="0"/>
      <dgm:spPr/>
    </dgm:pt>
    <dgm:pt modelId="{E7F8CDAC-595F-4381-AB17-2EA79A2D5991}" type="pres">
      <dgm:prSet presAssocID="{DDDF817A-2398-4B5E-B963-7FD9F3E7E498}" presName="level2Shape" presStyleLbl="node4" presStyleIdx="14" presStyleCnt="18"/>
      <dgm:spPr/>
      <dgm:t>
        <a:bodyPr/>
        <a:lstStyle/>
        <a:p>
          <a:endParaRPr lang="zh-CN" altLang="en-US"/>
        </a:p>
      </dgm:t>
    </dgm:pt>
    <dgm:pt modelId="{7F8F82CD-5814-4C57-B338-92EADD142C2A}" type="pres">
      <dgm:prSet presAssocID="{DDDF817A-2398-4B5E-B963-7FD9F3E7E498}" presName="hierChild3" presStyleCnt="0"/>
      <dgm:spPr/>
    </dgm:pt>
    <dgm:pt modelId="{64755A50-5CF4-4BBB-AB27-F60765A8428E}" type="pres">
      <dgm:prSet presAssocID="{F30B9780-419C-42E2-85CA-C30820833E2C}" presName="Name19" presStyleLbl="parChTrans1D4" presStyleIdx="15" presStyleCnt="18"/>
      <dgm:spPr/>
      <dgm:t>
        <a:bodyPr/>
        <a:lstStyle/>
        <a:p>
          <a:endParaRPr lang="zh-CN" altLang="en-US"/>
        </a:p>
      </dgm:t>
    </dgm:pt>
    <dgm:pt modelId="{C0D4E902-269E-41FB-BB09-B06D76317E00}" type="pres">
      <dgm:prSet presAssocID="{689BF970-F00D-4E20-AD0A-65E0EEE2D017}" presName="Name21" presStyleCnt="0"/>
      <dgm:spPr/>
    </dgm:pt>
    <dgm:pt modelId="{A37A23F2-F785-4882-9599-24DAA788AA6B}" type="pres">
      <dgm:prSet presAssocID="{689BF970-F00D-4E20-AD0A-65E0EEE2D017}" presName="level2Shape" presStyleLbl="node4" presStyleIdx="15" presStyleCnt="18"/>
      <dgm:spPr/>
      <dgm:t>
        <a:bodyPr/>
        <a:lstStyle/>
        <a:p>
          <a:endParaRPr lang="zh-CN" altLang="en-US"/>
        </a:p>
      </dgm:t>
    </dgm:pt>
    <dgm:pt modelId="{156C077E-B0B0-4A03-B383-C9C4F4C5B159}" type="pres">
      <dgm:prSet presAssocID="{689BF970-F00D-4E20-AD0A-65E0EEE2D017}" presName="hierChild3" presStyleCnt="0"/>
      <dgm:spPr/>
    </dgm:pt>
    <dgm:pt modelId="{452F4F03-08FA-4F35-9DFA-A8237D0C6DE2}" type="pres">
      <dgm:prSet presAssocID="{D5310C1E-9BD6-4893-BA2E-EF6D9D8ABAB9}" presName="Name19" presStyleLbl="parChTrans1D4" presStyleIdx="16" presStyleCnt="18"/>
      <dgm:spPr/>
      <dgm:t>
        <a:bodyPr/>
        <a:lstStyle/>
        <a:p>
          <a:endParaRPr lang="zh-CN" altLang="en-US"/>
        </a:p>
      </dgm:t>
    </dgm:pt>
    <dgm:pt modelId="{6E5FC309-3D9E-403D-91D6-A370795A2910}" type="pres">
      <dgm:prSet presAssocID="{D757F55A-38BC-4042-8BA9-D237DC316533}" presName="Name21" presStyleCnt="0"/>
      <dgm:spPr/>
    </dgm:pt>
    <dgm:pt modelId="{063BB8A7-94D9-4077-B549-10696E93674E}" type="pres">
      <dgm:prSet presAssocID="{D757F55A-38BC-4042-8BA9-D237DC316533}" presName="level2Shape" presStyleLbl="node4" presStyleIdx="16" presStyleCnt="18" custScaleY="137372"/>
      <dgm:spPr/>
      <dgm:t>
        <a:bodyPr/>
        <a:lstStyle/>
        <a:p>
          <a:endParaRPr lang="zh-CN" altLang="en-US"/>
        </a:p>
      </dgm:t>
    </dgm:pt>
    <dgm:pt modelId="{FBDF6608-D6A9-49D9-929C-D3E57CE1C6FC}" type="pres">
      <dgm:prSet presAssocID="{D757F55A-38BC-4042-8BA9-D237DC316533}" presName="hierChild3" presStyleCnt="0"/>
      <dgm:spPr/>
    </dgm:pt>
    <dgm:pt modelId="{753FAC22-DE0F-437D-80FF-D8F908532C2C}" type="pres">
      <dgm:prSet presAssocID="{3A27231B-C417-4F07-9C2B-7797CC43FA40}" presName="Name19" presStyleLbl="parChTrans1D4" presStyleIdx="17" presStyleCnt="18"/>
      <dgm:spPr/>
      <dgm:t>
        <a:bodyPr/>
        <a:lstStyle/>
        <a:p>
          <a:endParaRPr lang="zh-CN" altLang="en-US"/>
        </a:p>
      </dgm:t>
    </dgm:pt>
    <dgm:pt modelId="{68A40C06-FFA0-42BC-A4CE-8C4B855FAD2C}" type="pres">
      <dgm:prSet presAssocID="{7C3B5783-CC16-4628-B3C8-FE8B3EF0DBF8}" presName="Name21" presStyleCnt="0"/>
      <dgm:spPr/>
    </dgm:pt>
    <dgm:pt modelId="{BAB3EB12-5965-4ADF-8106-1930AE3F6BC3}" type="pres">
      <dgm:prSet presAssocID="{7C3B5783-CC16-4628-B3C8-FE8B3EF0DBF8}" presName="level2Shape" presStyleLbl="node4" presStyleIdx="17" presStyleCnt="18"/>
      <dgm:spPr/>
      <dgm:t>
        <a:bodyPr/>
        <a:lstStyle/>
        <a:p>
          <a:endParaRPr lang="zh-CN" altLang="en-US"/>
        </a:p>
      </dgm:t>
    </dgm:pt>
    <dgm:pt modelId="{EDE761E9-D8BA-4AD0-B387-9220E69352A3}" type="pres">
      <dgm:prSet presAssocID="{7C3B5783-CC16-4628-B3C8-FE8B3EF0DBF8}" presName="hierChild3" presStyleCnt="0"/>
      <dgm:spPr/>
    </dgm:pt>
    <dgm:pt modelId="{781BC7CF-764F-4B08-BBC2-0E8C2C69703F}" type="pres">
      <dgm:prSet presAssocID="{54955C6A-F5E8-493E-960C-B40885155D50}" presName="bgShapesFlow" presStyleCnt="0"/>
      <dgm:spPr/>
    </dgm:pt>
  </dgm:ptLst>
  <dgm:cxnLst>
    <dgm:cxn modelId="{62CEAE59-B49A-4FD8-BCF7-C067890F48DC}" type="presOf" srcId="{EA217FB4-1B78-4994-A2A0-91D7E47CEBB5}" destId="{A038F914-0C9A-4190-85DE-E81222984EB2}" srcOrd="0" destOrd="0" presId="urn:microsoft.com/office/officeart/2005/8/layout/hierarchy6"/>
    <dgm:cxn modelId="{13DCD2A8-B8C5-4967-9815-F92A5E86CDBC}" type="presOf" srcId="{7D3F3705-6F9B-4364-BDF0-F2C13BB8B16D}" destId="{55E4585A-B2DE-49EE-948F-A7DD596CD6BB}" srcOrd="0" destOrd="0" presId="urn:microsoft.com/office/officeart/2005/8/layout/hierarchy6"/>
    <dgm:cxn modelId="{1D839A21-83BC-460E-95DC-7FAF72260C59}" srcId="{2ADEE2B4-1B86-4D8B-B10D-236CD4F2E088}" destId="{CCB4E40F-1588-4574-BE5F-CFEEAF93F8E1}" srcOrd="0" destOrd="0" parTransId="{FD22AF75-1E13-4371-8B32-4D4431D686BA}" sibTransId="{E8CC3C1F-FB0D-4822-8C7A-D80F5038F999}"/>
    <dgm:cxn modelId="{545B30B1-0A8C-4069-AD43-7C0EF4BB3D96}" type="presOf" srcId="{76128674-B7A4-4016-A7DD-74B9FD61ED01}" destId="{A60F1C8E-7345-47E6-8D39-C38B1694BCCF}" srcOrd="0" destOrd="0" presId="urn:microsoft.com/office/officeart/2005/8/layout/hierarchy6"/>
    <dgm:cxn modelId="{E0371A75-1185-470A-AAB3-4F331C7C7482}" type="presOf" srcId="{DDDF817A-2398-4B5E-B963-7FD9F3E7E498}" destId="{E7F8CDAC-595F-4381-AB17-2EA79A2D5991}" srcOrd="0" destOrd="0" presId="urn:microsoft.com/office/officeart/2005/8/layout/hierarchy6"/>
    <dgm:cxn modelId="{6F49C583-85ED-4407-A401-684DB37D99FB}" type="presOf" srcId="{9ADDDE70-149B-4ACF-AC44-CB551660F1B4}" destId="{D04F78E1-4366-4733-A771-2AE35D2FDED9}" srcOrd="0" destOrd="0" presId="urn:microsoft.com/office/officeart/2005/8/layout/hierarchy6"/>
    <dgm:cxn modelId="{5DBB21CC-56EC-42E6-8642-1C279888BD86}" srcId="{EA217FB4-1B78-4994-A2A0-91D7E47CEBB5}" destId="{556B8775-5D29-4ED4-9389-8001C7BCCED8}" srcOrd="0" destOrd="0" parTransId="{3745B0FF-5E00-45FB-AD02-CFAACFEB2E5C}" sibTransId="{743E8AE1-A7FD-4445-9C2D-FB5111666E24}"/>
    <dgm:cxn modelId="{517778D3-0504-4AA6-AAEF-48B5169DA678}" srcId="{2470B5E3-03AD-4474-AE73-928B6A2E4CCF}" destId="{EA217FB4-1B78-4994-A2A0-91D7E47CEBB5}" srcOrd="0" destOrd="0" parTransId="{A97550DA-895E-4159-BB38-FCFA23FF4FEF}" sibTransId="{D0D0F17A-BDBE-4858-859B-1A24236A4F65}"/>
    <dgm:cxn modelId="{5D6BBF33-836E-4E31-A9F6-62AB12BAD783}" srcId="{CCB4E40F-1588-4574-BE5F-CFEEAF93F8E1}" destId="{689BF970-F00D-4E20-AD0A-65E0EEE2D017}" srcOrd="2" destOrd="0" parTransId="{F30B9780-419C-42E2-85CA-C30820833E2C}" sibTransId="{0C9A51E8-3625-490B-B56E-DE06A8568290}"/>
    <dgm:cxn modelId="{B35807FD-BE8D-4D3B-8C02-E437AB2658E0}" srcId="{BBE2E9CF-5E53-4863-B1B7-E7511171F9DC}" destId="{5992B619-CB52-4105-BBA0-0BA2554DF666}" srcOrd="0" destOrd="0" parTransId="{9ADDDE70-149B-4ACF-AC44-CB551660F1B4}" sibTransId="{72D4A664-6CCB-462E-9CAA-7F8C569A5F5A}"/>
    <dgm:cxn modelId="{6170F7D1-EECA-4A58-ABF3-78B8C36B9328}" srcId="{35ABB7EE-E1CE-4EFA-80EE-65CE316DA18D}" destId="{B86ED654-0E7B-424A-8565-9F5B0E40A280}" srcOrd="0" destOrd="0" parTransId="{53404EF3-F2D4-4D58-9EF6-CA40D733C03E}" sibTransId="{ECEA075C-816F-4F0E-A3CC-07D917CA2481}"/>
    <dgm:cxn modelId="{9484A590-F42F-4503-AA79-07958EA855A0}" type="presOf" srcId="{365E0C87-3E88-4633-9D65-F34B39F6136B}" destId="{F75A6A85-CA4E-43BC-AEC5-F302F4205DE9}" srcOrd="0" destOrd="0" presId="urn:microsoft.com/office/officeart/2005/8/layout/hierarchy6"/>
    <dgm:cxn modelId="{16FA96BA-A14D-409C-8475-AEDD238228FD}" type="presOf" srcId="{82536B8C-4AFB-4FAE-9D4A-D2941319EEBB}" destId="{53C14EFA-C2FA-49A4-B55E-E72C9F312229}" srcOrd="0" destOrd="0" presId="urn:microsoft.com/office/officeart/2005/8/layout/hierarchy6"/>
    <dgm:cxn modelId="{342108DB-D222-4107-8E7B-BA4754F943DB}" type="presOf" srcId="{324EF87D-3E38-4A67-B477-CC30AAAB4B1C}" destId="{A6F38FD1-B07F-4299-82C7-0C40A10293D3}" srcOrd="0" destOrd="0" presId="urn:microsoft.com/office/officeart/2005/8/layout/hierarchy6"/>
    <dgm:cxn modelId="{23D853B5-6873-490C-B5A4-FF123D0F84E0}" type="presOf" srcId="{54955C6A-F5E8-493E-960C-B40885155D50}" destId="{E64675AA-09BD-48FB-AD20-E13841FC5A15}" srcOrd="0" destOrd="0" presId="urn:microsoft.com/office/officeart/2005/8/layout/hierarchy6"/>
    <dgm:cxn modelId="{B3A862EE-BFF7-4321-B332-9D669C9B49D4}" type="presOf" srcId="{2ADEE2B4-1B86-4D8B-B10D-236CD4F2E088}" destId="{09D6E1E7-3651-484B-9DF3-A81D665EF91A}" srcOrd="0" destOrd="0" presId="urn:microsoft.com/office/officeart/2005/8/layout/hierarchy6"/>
    <dgm:cxn modelId="{2A34C5B0-36E7-4E82-A084-D8B76C1EAE8E}" type="presOf" srcId="{3F8E1ED9-E223-4EDC-8DAB-B5E59EDBB0CD}" destId="{D2B971DE-AB97-4DE4-91B9-D22BCC255CAA}" srcOrd="0" destOrd="0" presId="urn:microsoft.com/office/officeart/2005/8/layout/hierarchy6"/>
    <dgm:cxn modelId="{7B8EF5BC-5C02-46B4-99DA-81EFFC373503}" type="presOf" srcId="{79B1F933-5844-4BF7-A714-1828A8240C59}" destId="{4D4B2831-FAF9-48BD-A24F-21834BAB7221}" srcOrd="0" destOrd="0" presId="urn:microsoft.com/office/officeart/2005/8/layout/hierarchy6"/>
    <dgm:cxn modelId="{1EEE25DE-9B17-44CD-916B-D7B47218E7B9}" type="presOf" srcId="{D757F55A-38BC-4042-8BA9-D237DC316533}" destId="{063BB8A7-94D9-4077-B549-10696E93674E}" srcOrd="0" destOrd="0" presId="urn:microsoft.com/office/officeart/2005/8/layout/hierarchy6"/>
    <dgm:cxn modelId="{C55D9F81-3800-4837-819D-EFC5FF816537}" type="presOf" srcId="{66B67819-4019-4042-B98F-C9ABCEFC85E7}" destId="{8AD55461-9B88-428B-93FA-C32D001E4E3F}" srcOrd="0" destOrd="0" presId="urn:microsoft.com/office/officeart/2005/8/layout/hierarchy6"/>
    <dgm:cxn modelId="{A9AA1000-A855-49A0-B8A2-16EC06C90A0D}" srcId="{76128674-B7A4-4016-A7DD-74B9FD61ED01}" destId="{3F8E1ED9-E223-4EDC-8DAB-B5E59EDBB0CD}" srcOrd="0" destOrd="0" parTransId="{2117CA80-EE8A-4170-BCB1-2168B9E39A33}" sibTransId="{BFEBF96E-3D23-442B-A63E-0F94CD9FC6CB}"/>
    <dgm:cxn modelId="{7C089FB9-A8D3-4880-BCAA-5E8B12BB5438}" type="presOf" srcId="{769485CD-04FF-4113-95A5-B71EE176080D}" destId="{C2447674-1B0B-425A-A01F-6455836C4918}" srcOrd="0" destOrd="0" presId="urn:microsoft.com/office/officeart/2005/8/layout/hierarchy6"/>
    <dgm:cxn modelId="{D63457CB-7DA7-4D44-B0C9-31BC5A64943E}" type="presOf" srcId="{3E3C835C-7DBD-42F9-B5FD-948886B38B88}" destId="{4B440B6A-D334-4530-9642-E017D3678066}" srcOrd="0" destOrd="0" presId="urn:microsoft.com/office/officeart/2005/8/layout/hierarchy6"/>
    <dgm:cxn modelId="{E7DF8C5F-C563-49BD-AA10-C0D2687E9B0D}" srcId="{769485CD-04FF-4113-95A5-B71EE176080D}" destId="{7D3F3705-6F9B-4364-BDF0-F2C13BB8B16D}" srcOrd="0" destOrd="0" parTransId="{0DA2209E-0FBF-4453-ADF4-53F6C2A45634}" sibTransId="{C034929F-3E0D-4FAC-BD43-F39AAFEB3DE1}"/>
    <dgm:cxn modelId="{604170A4-5217-45CD-9BC1-A9A2BFCCD799}" type="presOf" srcId="{A97550DA-895E-4159-BB38-FCFA23FF4FEF}" destId="{F5848227-C44C-47F8-816A-659A1924412F}" srcOrd="0" destOrd="0" presId="urn:microsoft.com/office/officeart/2005/8/layout/hierarchy6"/>
    <dgm:cxn modelId="{183154DE-95D7-4DD3-BF03-86647507A183}" srcId="{E9F52321-29B6-4819-899C-EEEEFFCEF183}" destId="{365E0C87-3E88-4633-9D65-F34B39F6136B}" srcOrd="0" destOrd="0" parTransId="{3E3C835C-7DBD-42F9-B5FD-948886B38B88}" sibTransId="{7A934DBF-614B-44A9-8D51-0F9423D03E59}"/>
    <dgm:cxn modelId="{7842ECBF-FCFF-4D82-9BA4-5048B6945F99}" type="presOf" srcId="{0793568A-13F8-494A-8DE6-7D7601F4442C}" destId="{ECFB27DC-FA73-45AD-8C20-F74D77344906}" srcOrd="0" destOrd="0" presId="urn:microsoft.com/office/officeart/2005/8/layout/hierarchy6"/>
    <dgm:cxn modelId="{6FD012EA-BCA6-4E99-9623-3C9BA1E41F61}" type="presOf" srcId="{D5310C1E-9BD6-4893-BA2E-EF6D9D8ABAB9}" destId="{452F4F03-08FA-4F35-9DFA-A8237D0C6DE2}" srcOrd="0" destOrd="0" presId="urn:microsoft.com/office/officeart/2005/8/layout/hierarchy6"/>
    <dgm:cxn modelId="{910AE49F-E82E-46F2-B568-4E54F6A6BEF9}" type="presOf" srcId="{E9F52321-29B6-4819-899C-EEEEFFCEF183}" destId="{6387830E-AF0D-4167-B969-1B994270D457}" srcOrd="0" destOrd="0" presId="urn:microsoft.com/office/officeart/2005/8/layout/hierarchy6"/>
    <dgm:cxn modelId="{30F90396-823B-4F13-9275-1CA4333B46AB}" type="presOf" srcId="{556B8775-5D29-4ED4-9389-8001C7BCCED8}" destId="{FE254A02-3430-43F1-9B5C-21479F949AC8}" srcOrd="0" destOrd="0" presId="urn:microsoft.com/office/officeart/2005/8/layout/hierarchy6"/>
    <dgm:cxn modelId="{2C1A0A3E-9B09-4E4A-9A70-8D4357393953}" type="presOf" srcId="{CCB4E40F-1588-4574-BE5F-CFEEAF93F8E1}" destId="{41F830B2-74EB-47B5-82FA-8F5B552AEFD9}" srcOrd="0" destOrd="0" presId="urn:microsoft.com/office/officeart/2005/8/layout/hierarchy6"/>
    <dgm:cxn modelId="{1A9BA6DB-7F7F-46CA-8797-FFF222C93429}" type="presOf" srcId="{35ABB7EE-E1CE-4EFA-80EE-65CE316DA18D}" destId="{9AEE87A0-6733-45AE-8574-3B03393ECA69}" srcOrd="0" destOrd="0" presId="urn:microsoft.com/office/officeart/2005/8/layout/hierarchy6"/>
    <dgm:cxn modelId="{1C06860D-C6CE-4941-8211-893282BA8E23}" srcId="{18160889-C1B4-4C0D-BA75-B137A78895F7}" destId="{BBE2E9CF-5E53-4863-B1B7-E7511171F9DC}" srcOrd="0" destOrd="0" parTransId="{324EF87D-3E38-4A67-B477-CC30AAAB4B1C}" sibTransId="{B38CF1AD-9D29-43B3-AD66-3B77981A98F8}"/>
    <dgm:cxn modelId="{DC1F1B77-43C4-4D2C-BA78-F5B26C5F140C}" type="presOf" srcId="{7C3B5783-CC16-4628-B3C8-FE8B3EF0DBF8}" destId="{BAB3EB12-5965-4ADF-8106-1930AE3F6BC3}" srcOrd="0" destOrd="0" presId="urn:microsoft.com/office/officeart/2005/8/layout/hierarchy6"/>
    <dgm:cxn modelId="{4BC09393-8712-4D6B-AC6F-09CD2D6A3E2F}" srcId="{CCB4E40F-1588-4574-BE5F-CFEEAF93F8E1}" destId="{2470B5E3-03AD-4474-AE73-928B6A2E4CCF}" srcOrd="0" destOrd="0" parTransId="{E6E9FB1B-6115-40A8-864D-BC3F8BF75C0F}" sibTransId="{AB23E9EB-AAC2-4A41-8857-3D17B3853BEB}"/>
    <dgm:cxn modelId="{362F921D-C7A1-4B72-850D-45A4D1B4EF0A}" type="presOf" srcId="{3745B0FF-5E00-45FB-AD02-CFAACFEB2E5C}" destId="{56ADB47A-013E-48FC-BD81-0A82AA84F106}" srcOrd="0" destOrd="0" presId="urn:microsoft.com/office/officeart/2005/8/layout/hierarchy6"/>
    <dgm:cxn modelId="{5992FF33-B08A-45F7-8711-D6F101CB4A40}" type="presOf" srcId="{15D50D92-6E72-41E1-A8B0-8898E0857BCB}" destId="{38A1D237-82D7-4A01-8A9C-2632B9612CDE}" srcOrd="0" destOrd="0" presId="urn:microsoft.com/office/officeart/2005/8/layout/hierarchy6"/>
    <dgm:cxn modelId="{DA0C2C29-9417-498B-AB61-56EDA25E9659}" srcId="{18160889-C1B4-4C0D-BA75-B137A78895F7}" destId="{0DCFCEAF-5A00-4CA9-B1F5-B472E6AA459F}" srcOrd="1" destOrd="0" parTransId="{0793568A-13F8-494A-8DE6-7D7601F4442C}" sibTransId="{1A6202B7-4136-423E-AE9A-6F3794440BEA}"/>
    <dgm:cxn modelId="{67216BC0-E769-4519-A868-7812E26BE765}" type="presOf" srcId="{2117CA80-EE8A-4170-BCB1-2168B9E39A33}" destId="{EC99165A-D23F-4A05-A14D-FE7734169543}" srcOrd="0" destOrd="0" presId="urn:microsoft.com/office/officeart/2005/8/layout/hierarchy6"/>
    <dgm:cxn modelId="{3B248EA6-F5F5-4451-80CC-F95A72F7BE35}" srcId="{3F8E1ED9-E223-4EDC-8DAB-B5E59EDBB0CD}" destId="{18160889-C1B4-4C0D-BA75-B137A78895F7}" srcOrd="0" destOrd="0" parTransId="{8ED07A23-67CE-47BB-9868-F1CDD6D9C984}" sibTransId="{189914E6-7CBC-45DD-A54C-E6E3F8954C51}"/>
    <dgm:cxn modelId="{098DE14A-1794-440E-879C-81BC2A9228B8}" type="presOf" srcId="{8ED07A23-67CE-47BB-9868-F1CDD6D9C984}" destId="{6B469D98-7658-47B2-ABA2-504E903B92C8}" srcOrd="0" destOrd="0" presId="urn:microsoft.com/office/officeart/2005/8/layout/hierarchy6"/>
    <dgm:cxn modelId="{7F473216-31EF-499B-9A82-337CDD51C456}" type="presOf" srcId="{EEDDF154-BCDD-4DFA-9D9F-B65F90DC2015}" destId="{F9986C6D-7E4F-42EC-BE2E-B2978286BAA3}" srcOrd="0" destOrd="0" presId="urn:microsoft.com/office/officeart/2005/8/layout/hierarchy6"/>
    <dgm:cxn modelId="{E16A63DC-AFC1-4E0E-9D79-5939EF5DC6E6}" srcId="{18160889-C1B4-4C0D-BA75-B137A78895F7}" destId="{1EAD9625-65A8-42B6-8200-563493FABE37}" srcOrd="2" destOrd="0" parTransId="{7411A795-72B9-40F8-A102-583EA1D3EAA4}" sibTransId="{07D16388-C32F-4044-AE77-0EA3FD2B191D}"/>
    <dgm:cxn modelId="{E05599A0-A3C4-41E3-B8AA-D73AF3273457}" srcId="{CCB4E40F-1588-4574-BE5F-CFEEAF93F8E1}" destId="{E9F52321-29B6-4819-899C-EEEEFFCEF183}" srcOrd="1" destOrd="0" parTransId="{EEDDF154-BCDD-4DFA-9D9F-B65F90DC2015}" sibTransId="{C0703AB5-815D-4812-A9B3-FF27BA8FE6F8}"/>
    <dgm:cxn modelId="{75A7F968-9593-4550-8100-3442AB102762}" type="presOf" srcId="{F30B9780-419C-42E2-85CA-C30820833E2C}" destId="{64755A50-5CF4-4BBB-AB27-F60765A8428E}" srcOrd="0" destOrd="0" presId="urn:microsoft.com/office/officeart/2005/8/layout/hierarchy6"/>
    <dgm:cxn modelId="{C5F4CF6A-0E69-4700-A3EB-35DBE5EBAE39}" type="presOf" srcId="{689BF970-F00D-4E20-AD0A-65E0EEE2D017}" destId="{A37A23F2-F785-4882-9599-24DAA788AA6B}" srcOrd="0" destOrd="0" presId="urn:microsoft.com/office/officeart/2005/8/layout/hierarchy6"/>
    <dgm:cxn modelId="{683F5213-7056-40B9-BB93-44EAFBDB9F62}" type="presOf" srcId="{53404EF3-F2D4-4D58-9EF6-CA40D733C03E}" destId="{506429AD-FE73-4E09-903E-6C091DF60D16}" srcOrd="0" destOrd="0" presId="urn:microsoft.com/office/officeart/2005/8/layout/hierarchy6"/>
    <dgm:cxn modelId="{9F3959D9-F857-47A2-B964-CD4B254EB0EC}" srcId="{76128674-B7A4-4016-A7DD-74B9FD61ED01}" destId="{2ADEE2B4-1B86-4D8B-B10D-236CD4F2E088}" srcOrd="1" destOrd="0" parTransId="{15D50D92-6E72-41E1-A8B0-8898E0857BCB}" sibTransId="{BAE01069-F90F-4B74-899C-61EDF1B08760}"/>
    <dgm:cxn modelId="{DD48091E-D2D9-43AF-B43E-2FC8452A5734}" type="presOf" srcId="{B86ED654-0E7B-424A-8565-9F5B0E40A280}" destId="{2D79E599-B11D-4E1A-9129-3CBE522BA16D}" srcOrd="0" destOrd="0" presId="urn:microsoft.com/office/officeart/2005/8/layout/hierarchy6"/>
    <dgm:cxn modelId="{940FA1FC-E72E-415B-9C29-1F2C92F1A80D}" type="presOf" srcId="{1EAD9625-65A8-42B6-8200-563493FABE37}" destId="{D1D59B23-3049-4577-AA9A-06D94C363DE6}" srcOrd="0" destOrd="0" presId="urn:microsoft.com/office/officeart/2005/8/layout/hierarchy6"/>
    <dgm:cxn modelId="{3FBCBC3C-22CF-4619-8633-A447B6BE89F2}" type="presOf" srcId="{FD22AF75-1E13-4371-8B32-4D4431D686BA}" destId="{88B08B2E-28F8-40EB-81B5-6A1FF5D9451C}" srcOrd="0" destOrd="0" presId="urn:microsoft.com/office/officeart/2005/8/layout/hierarchy6"/>
    <dgm:cxn modelId="{7EDDC8A5-02E8-4427-9BE5-778D1E246331}" type="presOf" srcId="{2470B5E3-03AD-4474-AE73-928B6A2E4CCF}" destId="{9945E2A4-AAF6-4B81-B513-A78229F2EDF4}" srcOrd="0" destOrd="0" presId="urn:microsoft.com/office/officeart/2005/8/layout/hierarchy6"/>
    <dgm:cxn modelId="{77E82B48-137F-41D1-B2C3-A82E34A02FC6}" srcId="{365E0C87-3E88-4633-9D65-F34B39F6136B}" destId="{DDDF817A-2398-4B5E-B963-7FD9F3E7E498}" srcOrd="0" destOrd="0" parTransId="{66B67819-4019-4042-B98F-C9ABCEFC85E7}" sibTransId="{24B61991-98EB-4DE8-BCAA-8D93BA495494}"/>
    <dgm:cxn modelId="{FAD4FF91-FEE9-4DBD-A692-E09DEFDBF8BE}" type="presOf" srcId="{6275E596-A5D5-484C-A287-EAE911C2A6C8}" destId="{80B1BA64-54A9-4B83-BBF7-41A677DAA151}" srcOrd="0" destOrd="0" presId="urn:microsoft.com/office/officeart/2005/8/layout/hierarchy6"/>
    <dgm:cxn modelId="{810A2CAD-7FA3-4EB4-8D60-98ED7E413CDF}" srcId="{689BF970-F00D-4E20-AD0A-65E0EEE2D017}" destId="{D757F55A-38BC-4042-8BA9-D237DC316533}" srcOrd="0" destOrd="0" parTransId="{D5310C1E-9BD6-4893-BA2E-EF6D9D8ABAB9}" sibTransId="{0126B1CF-6A3E-4FC6-B8B3-3328775A1BE0}"/>
    <dgm:cxn modelId="{2D34DF00-068F-45D7-AEEB-7993A7397EBC}" type="presOf" srcId="{BBE2E9CF-5E53-4863-B1B7-E7511171F9DC}" destId="{AA87B92F-E3F3-4585-A058-97E570219062}" srcOrd="0" destOrd="0" presId="urn:microsoft.com/office/officeart/2005/8/layout/hierarchy6"/>
    <dgm:cxn modelId="{813D3EF2-3F27-4050-8E2D-7A49F7727673}" srcId="{54955C6A-F5E8-493E-960C-B40885155D50}" destId="{76128674-B7A4-4016-A7DD-74B9FD61ED01}" srcOrd="0" destOrd="0" parTransId="{11B08A07-5410-4497-95E1-70B49B4B003A}" sibTransId="{463AE3D7-B11E-46E5-91EE-5829BFB06D43}"/>
    <dgm:cxn modelId="{6C3996B3-D909-414D-ABA5-797FAC4FD7BB}" type="presOf" srcId="{3A27231B-C417-4F07-9C2B-7797CC43FA40}" destId="{753FAC22-DE0F-437D-80FF-D8F908532C2C}" srcOrd="0" destOrd="0" presId="urn:microsoft.com/office/officeart/2005/8/layout/hierarchy6"/>
    <dgm:cxn modelId="{D48B6E6F-738C-438E-8293-66A4B3A7593C}" type="presOf" srcId="{0DCFCEAF-5A00-4CA9-B1F5-B472E6AA459F}" destId="{9F7802F9-EF37-4AD4-8487-0C6FBB6A9417}" srcOrd="0" destOrd="0" presId="urn:microsoft.com/office/officeart/2005/8/layout/hierarchy6"/>
    <dgm:cxn modelId="{9B94C710-319C-45C2-8A83-71B138BCC88F}" type="presOf" srcId="{0DA2209E-0FBF-4453-ADF4-53F6C2A45634}" destId="{D2D2395B-A138-4C72-9BD3-F461000DBB36}" srcOrd="0" destOrd="0" presId="urn:microsoft.com/office/officeart/2005/8/layout/hierarchy6"/>
    <dgm:cxn modelId="{6D58B4CF-B90D-45BD-9BE0-7230EA36691F}" srcId="{5992B619-CB52-4105-BBA0-0BA2554DF666}" destId="{E8FBA01F-C90B-41B9-96D8-12D0F5212BA8}" srcOrd="0" destOrd="0" parTransId="{79B1F933-5844-4BF7-A714-1828A8240C59}" sibTransId="{CD4FCA2A-051E-484A-AC8A-6A0B5F78B013}"/>
    <dgm:cxn modelId="{5457DF3E-A046-4404-801D-31824786FE5B}" type="presOf" srcId="{E6E9FB1B-6115-40A8-864D-BC3F8BF75C0F}" destId="{728DDF0D-925B-485E-B9B1-38DA28265C54}" srcOrd="0" destOrd="0" presId="urn:microsoft.com/office/officeart/2005/8/layout/hierarchy6"/>
    <dgm:cxn modelId="{FABD5D1A-B695-4FA1-827E-8DE90DC4B467}" type="presOf" srcId="{7411A795-72B9-40F8-A102-583EA1D3EAA4}" destId="{CAF58826-153B-4FCB-B37C-5B1545FF5A77}" srcOrd="0" destOrd="0" presId="urn:microsoft.com/office/officeart/2005/8/layout/hierarchy6"/>
    <dgm:cxn modelId="{ACD190B3-B6CA-453F-A14D-4C755372E716}" srcId="{D757F55A-38BC-4042-8BA9-D237DC316533}" destId="{7C3B5783-CC16-4628-B3C8-FE8B3EF0DBF8}" srcOrd="0" destOrd="0" parTransId="{3A27231B-C417-4F07-9C2B-7797CC43FA40}" sibTransId="{A8401752-70E7-458A-9055-EC14C2ACADF0}"/>
    <dgm:cxn modelId="{EB15F7E8-D4D5-4FEB-8633-05AF8F74767E}" type="presOf" srcId="{E8FBA01F-C90B-41B9-96D8-12D0F5212BA8}" destId="{9A3D8C92-14DF-469B-97F5-83AD0F53E2CD}" srcOrd="0" destOrd="0" presId="urn:microsoft.com/office/officeart/2005/8/layout/hierarchy6"/>
    <dgm:cxn modelId="{AF20B992-486E-48C0-AA3E-2B2FC0D96252}" srcId="{0DCFCEAF-5A00-4CA9-B1F5-B472E6AA459F}" destId="{769485CD-04FF-4113-95A5-B71EE176080D}" srcOrd="0" destOrd="0" parTransId="{6275E596-A5D5-484C-A287-EAE911C2A6C8}" sibTransId="{AAF8B2A6-4307-4E00-981F-9CB39FC0EA52}"/>
    <dgm:cxn modelId="{13F7D1D5-B1ED-420D-9BD4-2EDF7C6CD56E}" type="presOf" srcId="{5992B619-CB52-4105-BBA0-0BA2554DF666}" destId="{B8709008-EC64-424C-8C7A-B4F4842326B8}" srcOrd="0" destOrd="0" presId="urn:microsoft.com/office/officeart/2005/8/layout/hierarchy6"/>
    <dgm:cxn modelId="{5D13862C-04BB-4E5C-982E-56BE22AD1653}" srcId="{1EAD9625-65A8-42B6-8200-563493FABE37}" destId="{35ABB7EE-E1CE-4EFA-80EE-65CE316DA18D}" srcOrd="0" destOrd="0" parTransId="{82536B8C-4AFB-4FAE-9D4A-D2941319EEBB}" sibTransId="{EEFACEFF-585F-4698-AA1F-E52A472849F4}"/>
    <dgm:cxn modelId="{28720C5C-4870-456E-9AFF-F2530EA7E440}" type="presOf" srcId="{18160889-C1B4-4C0D-BA75-B137A78895F7}" destId="{D67A9AF3-A105-4118-A221-9EE0B1609E92}" srcOrd="0" destOrd="0" presId="urn:microsoft.com/office/officeart/2005/8/layout/hierarchy6"/>
    <dgm:cxn modelId="{C8D3AB46-B05C-4A3C-BEB8-046AEA7BCC97}" type="presParOf" srcId="{E64675AA-09BD-48FB-AD20-E13841FC5A15}" destId="{9DED6F11-44B5-45E2-9CC0-08AEC7B38E8F}" srcOrd="0" destOrd="0" presId="urn:microsoft.com/office/officeart/2005/8/layout/hierarchy6"/>
    <dgm:cxn modelId="{9497243C-56E0-4638-9E54-224AFB94B7CF}" type="presParOf" srcId="{9DED6F11-44B5-45E2-9CC0-08AEC7B38E8F}" destId="{DC4F72E0-EB7B-4F73-866A-00D0930E242E}" srcOrd="0" destOrd="0" presId="urn:microsoft.com/office/officeart/2005/8/layout/hierarchy6"/>
    <dgm:cxn modelId="{112FC884-F300-4FE0-8CA2-81162D1710C3}" type="presParOf" srcId="{DC4F72E0-EB7B-4F73-866A-00D0930E242E}" destId="{AC86197F-67B3-4596-A4A5-41DBBAB009FF}" srcOrd="0" destOrd="0" presId="urn:microsoft.com/office/officeart/2005/8/layout/hierarchy6"/>
    <dgm:cxn modelId="{EAF904C2-8B1A-4ABC-AD5B-5993B214AD5F}" type="presParOf" srcId="{AC86197F-67B3-4596-A4A5-41DBBAB009FF}" destId="{A60F1C8E-7345-47E6-8D39-C38B1694BCCF}" srcOrd="0" destOrd="0" presId="urn:microsoft.com/office/officeart/2005/8/layout/hierarchy6"/>
    <dgm:cxn modelId="{5049B06F-EB74-409C-8979-926E2DFF9CA0}" type="presParOf" srcId="{AC86197F-67B3-4596-A4A5-41DBBAB009FF}" destId="{85803C32-4B2B-4731-A847-631E11D62980}" srcOrd="1" destOrd="0" presId="urn:microsoft.com/office/officeart/2005/8/layout/hierarchy6"/>
    <dgm:cxn modelId="{F1C7E669-E58A-426A-A0F8-D9387E36FA58}" type="presParOf" srcId="{85803C32-4B2B-4731-A847-631E11D62980}" destId="{EC99165A-D23F-4A05-A14D-FE7734169543}" srcOrd="0" destOrd="0" presId="urn:microsoft.com/office/officeart/2005/8/layout/hierarchy6"/>
    <dgm:cxn modelId="{B9C2FC72-EFCC-483F-9B3E-CDD7974936D3}" type="presParOf" srcId="{85803C32-4B2B-4731-A847-631E11D62980}" destId="{651A8586-BA29-4CF6-9E2C-012618F2438C}" srcOrd="1" destOrd="0" presId="urn:microsoft.com/office/officeart/2005/8/layout/hierarchy6"/>
    <dgm:cxn modelId="{0D02DFDA-7C73-4029-BDCD-089605D6DF62}" type="presParOf" srcId="{651A8586-BA29-4CF6-9E2C-012618F2438C}" destId="{D2B971DE-AB97-4DE4-91B9-D22BCC255CAA}" srcOrd="0" destOrd="0" presId="urn:microsoft.com/office/officeart/2005/8/layout/hierarchy6"/>
    <dgm:cxn modelId="{9A7263C1-1672-4AE9-8438-C67AFD9F9AE9}" type="presParOf" srcId="{651A8586-BA29-4CF6-9E2C-012618F2438C}" destId="{3EC81C3D-C853-478F-A5C8-D3235F54D9AC}" srcOrd="1" destOrd="0" presId="urn:microsoft.com/office/officeart/2005/8/layout/hierarchy6"/>
    <dgm:cxn modelId="{2920547C-C601-46BC-83D9-72368C0095A9}" type="presParOf" srcId="{3EC81C3D-C853-478F-A5C8-D3235F54D9AC}" destId="{6B469D98-7658-47B2-ABA2-504E903B92C8}" srcOrd="0" destOrd="0" presId="urn:microsoft.com/office/officeart/2005/8/layout/hierarchy6"/>
    <dgm:cxn modelId="{7980478C-F67E-47D0-82E2-BCD8F6B3A1DC}" type="presParOf" srcId="{3EC81C3D-C853-478F-A5C8-D3235F54D9AC}" destId="{318BF09B-6CD2-4868-A468-99EF858D0C0D}" srcOrd="1" destOrd="0" presId="urn:microsoft.com/office/officeart/2005/8/layout/hierarchy6"/>
    <dgm:cxn modelId="{8334067A-3E68-4486-ACBF-1F14CE0BB0A0}" type="presParOf" srcId="{318BF09B-6CD2-4868-A468-99EF858D0C0D}" destId="{D67A9AF3-A105-4118-A221-9EE0B1609E92}" srcOrd="0" destOrd="0" presId="urn:microsoft.com/office/officeart/2005/8/layout/hierarchy6"/>
    <dgm:cxn modelId="{83ED89CC-A360-417B-9AE9-25C011C43674}" type="presParOf" srcId="{318BF09B-6CD2-4868-A468-99EF858D0C0D}" destId="{3A3DE8C4-7DF6-462A-82C7-7AF07041A882}" srcOrd="1" destOrd="0" presId="urn:microsoft.com/office/officeart/2005/8/layout/hierarchy6"/>
    <dgm:cxn modelId="{D669A4F6-B798-4873-809F-5E00F5302FDF}" type="presParOf" srcId="{3A3DE8C4-7DF6-462A-82C7-7AF07041A882}" destId="{A6F38FD1-B07F-4299-82C7-0C40A10293D3}" srcOrd="0" destOrd="0" presId="urn:microsoft.com/office/officeart/2005/8/layout/hierarchy6"/>
    <dgm:cxn modelId="{F2BE8454-2D7F-4990-B768-5E79404EEA30}" type="presParOf" srcId="{3A3DE8C4-7DF6-462A-82C7-7AF07041A882}" destId="{F10E69A4-C0DF-46C8-A017-15EE34C900BB}" srcOrd="1" destOrd="0" presId="urn:microsoft.com/office/officeart/2005/8/layout/hierarchy6"/>
    <dgm:cxn modelId="{0CD03A31-2429-4922-A6FF-BBA2409830DE}" type="presParOf" srcId="{F10E69A4-C0DF-46C8-A017-15EE34C900BB}" destId="{AA87B92F-E3F3-4585-A058-97E570219062}" srcOrd="0" destOrd="0" presId="urn:microsoft.com/office/officeart/2005/8/layout/hierarchy6"/>
    <dgm:cxn modelId="{ED295C81-702A-46C8-B7FB-ED2D5C56097E}" type="presParOf" srcId="{F10E69A4-C0DF-46C8-A017-15EE34C900BB}" destId="{C6FE4410-BD12-4655-AB3F-023E0A290E77}" srcOrd="1" destOrd="0" presId="urn:microsoft.com/office/officeart/2005/8/layout/hierarchy6"/>
    <dgm:cxn modelId="{9804D70A-C8D0-4BBF-BDE1-01E77A576DCF}" type="presParOf" srcId="{C6FE4410-BD12-4655-AB3F-023E0A290E77}" destId="{D04F78E1-4366-4733-A771-2AE35D2FDED9}" srcOrd="0" destOrd="0" presId="urn:microsoft.com/office/officeart/2005/8/layout/hierarchy6"/>
    <dgm:cxn modelId="{F6AC5311-CD5E-408C-A5C5-9BBC284B604E}" type="presParOf" srcId="{C6FE4410-BD12-4655-AB3F-023E0A290E77}" destId="{F5A18CC1-46DF-474E-AACD-6EC6D890004D}" srcOrd="1" destOrd="0" presId="urn:microsoft.com/office/officeart/2005/8/layout/hierarchy6"/>
    <dgm:cxn modelId="{99E5A300-93BA-4553-A0A5-DEE2E5028FA1}" type="presParOf" srcId="{F5A18CC1-46DF-474E-AACD-6EC6D890004D}" destId="{B8709008-EC64-424C-8C7A-B4F4842326B8}" srcOrd="0" destOrd="0" presId="urn:microsoft.com/office/officeart/2005/8/layout/hierarchy6"/>
    <dgm:cxn modelId="{58ED7606-6D64-4DC8-BF2D-26824B2EA76C}" type="presParOf" srcId="{F5A18CC1-46DF-474E-AACD-6EC6D890004D}" destId="{AC688520-4EFC-46ED-B38B-794B3F02AD3B}" srcOrd="1" destOrd="0" presId="urn:microsoft.com/office/officeart/2005/8/layout/hierarchy6"/>
    <dgm:cxn modelId="{AE81AEB7-294B-4B24-8EBA-CBF0F2D1235F}" type="presParOf" srcId="{AC688520-4EFC-46ED-B38B-794B3F02AD3B}" destId="{4D4B2831-FAF9-48BD-A24F-21834BAB7221}" srcOrd="0" destOrd="0" presId="urn:microsoft.com/office/officeart/2005/8/layout/hierarchy6"/>
    <dgm:cxn modelId="{B799D65B-A54E-40DF-BC6C-6A4BC00AD744}" type="presParOf" srcId="{AC688520-4EFC-46ED-B38B-794B3F02AD3B}" destId="{90FC7CA2-75FE-4A59-97B0-8E351B51A1A2}" srcOrd="1" destOrd="0" presId="urn:microsoft.com/office/officeart/2005/8/layout/hierarchy6"/>
    <dgm:cxn modelId="{97CFAC05-AF4C-4EBE-8D4D-50A322707CAA}" type="presParOf" srcId="{90FC7CA2-75FE-4A59-97B0-8E351B51A1A2}" destId="{9A3D8C92-14DF-469B-97F5-83AD0F53E2CD}" srcOrd="0" destOrd="0" presId="urn:microsoft.com/office/officeart/2005/8/layout/hierarchy6"/>
    <dgm:cxn modelId="{AB665110-091B-47D2-A980-C3BF03A7672D}" type="presParOf" srcId="{90FC7CA2-75FE-4A59-97B0-8E351B51A1A2}" destId="{22037804-5FF5-49B6-A709-7EA72CFE12C8}" srcOrd="1" destOrd="0" presId="urn:microsoft.com/office/officeart/2005/8/layout/hierarchy6"/>
    <dgm:cxn modelId="{A2D99C90-5534-477A-AE69-6918AD8CF550}" type="presParOf" srcId="{3A3DE8C4-7DF6-462A-82C7-7AF07041A882}" destId="{ECFB27DC-FA73-45AD-8C20-F74D77344906}" srcOrd="2" destOrd="0" presId="urn:microsoft.com/office/officeart/2005/8/layout/hierarchy6"/>
    <dgm:cxn modelId="{53DC8CA4-D690-46BF-A5CB-499450ACF6A4}" type="presParOf" srcId="{3A3DE8C4-7DF6-462A-82C7-7AF07041A882}" destId="{C2D165C2-58A6-4CE5-B89F-C71FE89C1B04}" srcOrd="3" destOrd="0" presId="urn:microsoft.com/office/officeart/2005/8/layout/hierarchy6"/>
    <dgm:cxn modelId="{3278C0B1-1ADF-4B84-950E-B86FD21E1C68}" type="presParOf" srcId="{C2D165C2-58A6-4CE5-B89F-C71FE89C1B04}" destId="{9F7802F9-EF37-4AD4-8487-0C6FBB6A9417}" srcOrd="0" destOrd="0" presId="urn:microsoft.com/office/officeart/2005/8/layout/hierarchy6"/>
    <dgm:cxn modelId="{CD647A0B-E5B0-4D46-95E0-91607906C06A}" type="presParOf" srcId="{C2D165C2-58A6-4CE5-B89F-C71FE89C1B04}" destId="{C0B21631-73B8-4BC2-9D01-391534882B96}" srcOrd="1" destOrd="0" presId="urn:microsoft.com/office/officeart/2005/8/layout/hierarchy6"/>
    <dgm:cxn modelId="{63C786A0-7491-422E-B82B-462B71990588}" type="presParOf" srcId="{C0B21631-73B8-4BC2-9D01-391534882B96}" destId="{80B1BA64-54A9-4B83-BBF7-41A677DAA151}" srcOrd="0" destOrd="0" presId="urn:microsoft.com/office/officeart/2005/8/layout/hierarchy6"/>
    <dgm:cxn modelId="{AE0417E2-7476-4D0B-BDEC-CAA1711D7CA4}" type="presParOf" srcId="{C0B21631-73B8-4BC2-9D01-391534882B96}" destId="{8F3B6218-69B2-4900-977C-F7453C765E13}" srcOrd="1" destOrd="0" presId="urn:microsoft.com/office/officeart/2005/8/layout/hierarchy6"/>
    <dgm:cxn modelId="{5A839BA6-A7DA-45B1-8354-34176C88220E}" type="presParOf" srcId="{8F3B6218-69B2-4900-977C-F7453C765E13}" destId="{C2447674-1B0B-425A-A01F-6455836C4918}" srcOrd="0" destOrd="0" presId="urn:microsoft.com/office/officeart/2005/8/layout/hierarchy6"/>
    <dgm:cxn modelId="{C7467400-7A46-4CE0-B73E-282A348A4D4C}" type="presParOf" srcId="{8F3B6218-69B2-4900-977C-F7453C765E13}" destId="{C12623B9-56E3-44AE-A7BB-787DA09B8A45}" srcOrd="1" destOrd="0" presId="urn:microsoft.com/office/officeart/2005/8/layout/hierarchy6"/>
    <dgm:cxn modelId="{B700F427-EC9B-474A-A0D9-5038B00D49EC}" type="presParOf" srcId="{C12623B9-56E3-44AE-A7BB-787DA09B8A45}" destId="{D2D2395B-A138-4C72-9BD3-F461000DBB36}" srcOrd="0" destOrd="0" presId="urn:microsoft.com/office/officeart/2005/8/layout/hierarchy6"/>
    <dgm:cxn modelId="{CCC83379-4718-4976-9C95-4EBCD334CED0}" type="presParOf" srcId="{C12623B9-56E3-44AE-A7BB-787DA09B8A45}" destId="{D9E67E02-5A51-47B4-A5EC-6234D6FEF669}" srcOrd="1" destOrd="0" presId="urn:microsoft.com/office/officeart/2005/8/layout/hierarchy6"/>
    <dgm:cxn modelId="{31CD99F1-D2F8-4FD0-A577-84299F71D6C2}" type="presParOf" srcId="{D9E67E02-5A51-47B4-A5EC-6234D6FEF669}" destId="{55E4585A-B2DE-49EE-948F-A7DD596CD6BB}" srcOrd="0" destOrd="0" presId="urn:microsoft.com/office/officeart/2005/8/layout/hierarchy6"/>
    <dgm:cxn modelId="{73D6DC6D-C9D2-4B58-B9E8-814802DA8CC5}" type="presParOf" srcId="{D9E67E02-5A51-47B4-A5EC-6234D6FEF669}" destId="{F1B44172-B564-449A-AC93-65E30EAEEE7E}" srcOrd="1" destOrd="0" presId="urn:microsoft.com/office/officeart/2005/8/layout/hierarchy6"/>
    <dgm:cxn modelId="{A1C004DE-9696-4129-9657-7C0B35CC7BF6}" type="presParOf" srcId="{3A3DE8C4-7DF6-462A-82C7-7AF07041A882}" destId="{CAF58826-153B-4FCB-B37C-5B1545FF5A77}" srcOrd="4" destOrd="0" presId="urn:microsoft.com/office/officeart/2005/8/layout/hierarchy6"/>
    <dgm:cxn modelId="{848B2F12-018D-4033-B4D9-5764041072C2}" type="presParOf" srcId="{3A3DE8C4-7DF6-462A-82C7-7AF07041A882}" destId="{33DE6DE1-7382-42E2-8AAF-3E18D7AC815A}" srcOrd="5" destOrd="0" presId="urn:microsoft.com/office/officeart/2005/8/layout/hierarchy6"/>
    <dgm:cxn modelId="{CC9117E0-8E55-42F5-A37A-E4C13BEBBDBE}" type="presParOf" srcId="{33DE6DE1-7382-42E2-8AAF-3E18D7AC815A}" destId="{D1D59B23-3049-4577-AA9A-06D94C363DE6}" srcOrd="0" destOrd="0" presId="urn:microsoft.com/office/officeart/2005/8/layout/hierarchy6"/>
    <dgm:cxn modelId="{82F45B4D-E290-4360-8C3F-C0D308C11ECA}" type="presParOf" srcId="{33DE6DE1-7382-42E2-8AAF-3E18D7AC815A}" destId="{86456CC0-C26B-447F-9523-B087B8312420}" srcOrd="1" destOrd="0" presId="urn:microsoft.com/office/officeart/2005/8/layout/hierarchy6"/>
    <dgm:cxn modelId="{FBEAD8C3-9C52-4CD4-A448-840DAFAC8BC8}" type="presParOf" srcId="{86456CC0-C26B-447F-9523-B087B8312420}" destId="{53C14EFA-C2FA-49A4-B55E-E72C9F312229}" srcOrd="0" destOrd="0" presId="urn:microsoft.com/office/officeart/2005/8/layout/hierarchy6"/>
    <dgm:cxn modelId="{AED3EC9A-67E5-4C9E-964A-5FAEB20FA4D5}" type="presParOf" srcId="{86456CC0-C26B-447F-9523-B087B8312420}" destId="{86F1B438-9B9C-4B51-BE15-796C74A06109}" srcOrd="1" destOrd="0" presId="urn:microsoft.com/office/officeart/2005/8/layout/hierarchy6"/>
    <dgm:cxn modelId="{984FD5A9-721C-4BBD-9555-59B1DC0568F9}" type="presParOf" srcId="{86F1B438-9B9C-4B51-BE15-796C74A06109}" destId="{9AEE87A0-6733-45AE-8574-3B03393ECA69}" srcOrd="0" destOrd="0" presId="urn:microsoft.com/office/officeart/2005/8/layout/hierarchy6"/>
    <dgm:cxn modelId="{E5D241C3-B47D-4DE0-8130-2C5465129340}" type="presParOf" srcId="{86F1B438-9B9C-4B51-BE15-796C74A06109}" destId="{76D5D612-4F8B-4354-B1D7-1383111B6B98}" srcOrd="1" destOrd="0" presId="urn:microsoft.com/office/officeart/2005/8/layout/hierarchy6"/>
    <dgm:cxn modelId="{852E5D07-4892-4747-AA59-D51C3D31A44A}" type="presParOf" srcId="{76D5D612-4F8B-4354-B1D7-1383111B6B98}" destId="{506429AD-FE73-4E09-903E-6C091DF60D16}" srcOrd="0" destOrd="0" presId="urn:microsoft.com/office/officeart/2005/8/layout/hierarchy6"/>
    <dgm:cxn modelId="{C4772EE5-2A59-45AC-91ED-C689402F7EAB}" type="presParOf" srcId="{76D5D612-4F8B-4354-B1D7-1383111B6B98}" destId="{B699BF30-58BE-437A-AD68-E4418CB01B3D}" srcOrd="1" destOrd="0" presId="urn:microsoft.com/office/officeart/2005/8/layout/hierarchy6"/>
    <dgm:cxn modelId="{1E04FFB1-F2CF-426A-A1F0-5A53C29A830D}" type="presParOf" srcId="{B699BF30-58BE-437A-AD68-E4418CB01B3D}" destId="{2D79E599-B11D-4E1A-9129-3CBE522BA16D}" srcOrd="0" destOrd="0" presId="urn:microsoft.com/office/officeart/2005/8/layout/hierarchy6"/>
    <dgm:cxn modelId="{6928C18D-80D1-42D1-8834-BE08F1AAC415}" type="presParOf" srcId="{B699BF30-58BE-437A-AD68-E4418CB01B3D}" destId="{F4240693-FB86-4A36-8CDC-5F468EDB7D8F}" srcOrd="1" destOrd="0" presId="urn:microsoft.com/office/officeart/2005/8/layout/hierarchy6"/>
    <dgm:cxn modelId="{BBF45C96-8DD6-4823-950C-66A38CC5DC30}" type="presParOf" srcId="{85803C32-4B2B-4731-A847-631E11D62980}" destId="{38A1D237-82D7-4A01-8A9C-2632B9612CDE}" srcOrd="2" destOrd="0" presId="urn:microsoft.com/office/officeart/2005/8/layout/hierarchy6"/>
    <dgm:cxn modelId="{A954FF5E-DB06-4A88-8988-38F076E346DA}" type="presParOf" srcId="{85803C32-4B2B-4731-A847-631E11D62980}" destId="{A2B48385-DF19-4F0B-8AC7-E2E9588D2602}" srcOrd="3" destOrd="0" presId="urn:microsoft.com/office/officeart/2005/8/layout/hierarchy6"/>
    <dgm:cxn modelId="{310C07DE-93F5-4E95-965D-A719D29F7646}" type="presParOf" srcId="{A2B48385-DF19-4F0B-8AC7-E2E9588D2602}" destId="{09D6E1E7-3651-484B-9DF3-A81D665EF91A}" srcOrd="0" destOrd="0" presId="urn:microsoft.com/office/officeart/2005/8/layout/hierarchy6"/>
    <dgm:cxn modelId="{9707914A-052B-4C05-BFAE-40D19A8B9156}" type="presParOf" srcId="{A2B48385-DF19-4F0B-8AC7-E2E9588D2602}" destId="{F21729C3-0447-4739-AD67-BA4C6EE08104}" srcOrd="1" destOrd="0" presId="urn:microsoft.com/office/officeart/2005/8/layout/hierarchy6"/>
    <dgm:cxn modelId="{05805CA9-8B40-48DB-BB4F-C7EF93927B45}" type="presParOf" srcId="{F21729C3-0447-4739-AD67-BA4C6EE08104}" destId="{88B08B2E-28F8-40EB-81B5-6A1FF5D9451C}" srcOrd="0" destOrd="0" presId="urn:microsoft.com/office/officeart/2005/8/layout/hierarchy6"/>
    <dgm:cxn modelId="{E1FE9B7D-360B-4141-A000-89B4C98D5BAB}" type="presParOf" srcId="{F21729C3-0447-4739-AD67-BA4C6EE08104}" destId="{FD142D36-E51E-40F7-BABC-29FA81AF7E4E}" srcOrd="1" destOrd="0" presId="urn:microsoft.com/office/officeart/2005/8/layout/hierarchy6"/>
    <dgm:cxn modelId="{9F6921FE-CFC7-4E26-8D82-B05CBF4E6190}" type="presParOf" srcId="{FD142D36-E51E-40F7-BABC-29FA81AF7E4E}" destId="{41F830B2-74EB-47B5-82FA-8F5B552AEFD9}" srcOrd="0" destOrd="0" presId="urn:microsoft.com/office/officeart/2005/8/layout/hierarchy6"/>
    <dgm:cxn modelId="{4BBFA1A5-1359-44BD-BF44-E1F68AFC5444}" type="presParOf" srcId="{FD142D36-E51E-40F7-BABC-29FA81AF7E4E}" destId="{56DF0B37-6FC2-44E3-8CDC-B8D1B2A82132}" srcOrd="1" destOrd="0" presId="urn:microsoft.com/office/officeart/2005/8/layout/hierarchy6"/>
    <dgm:cxn modelId="{2200A923-B74D-4D5C-B0C7-5021B90ABF55}" type="presParOf" srcId="{56DF0B37-6FC2-44E3-8CDC-B8D1B2A82132}" destId="{728DDF0D-925B-485E-B9B1-38DA28265C54}" srcOrd="0" destOrd="0" presId="urn:microsoft.com/office/officeart/2005/8/layout/hierarchy6"/>
    <dgm:cxn modelId="{C5BF0007-9D7E-4410-BA32-3489E7607CD0}" type="presParOf" srcId="{56DF0B37-6FC2-44E3-8CDC-B8D1B2A82132}" destId="{CAAD1AF1-8FDB-4BA5-AF74-96817A3E38D2}" srcOrd="1" destOrd="0" presId="urn:microsoft.com/office/officeart/2005/8/layout/hierarchy6"/>
    <dgm:cxn modelId="{C7C44AAC-2093-43C4-9946-2E9822F66020}" type="presParOf" srcId="{CAAD1AF1-8FDB-4BA5-AF74-96817A3E38D2}" destId="{9945E2A4-AAF6-4B81-B513-A78229F2EDF4}" srcOrd="0" destOrd="0" presId="urn:microsoft.com/office/officeart/2005/8/layout/hierarchy6"/>
    <dgm:cxn modelId="{E9300161-6C73-4F68-A3E1-065EA5CABCCD}" type="presParOf" srcId="{CAAD1AF1-8FDB-4BA5-AF74-96817A3E38D2}" destId="{EB3427EE-41FA-4D6D-B9AE-9A7CDAC3A96F}" srcOrd="1" destOrd="0" presId="urn:microsoft.com/office/officeart/2005/8/layout/hierarchy6"/>
    <dgm:cxn modelId="{E5E8744E-E90B-4B7E-A1AE-BDAB5B80B08A}" type="presParOf" srcId="{EB3427EE-41FA-4D6D-B9AE-9A7CDAC3A96F}" destId="{F5848227-C44C-47F8-816A-659A1924412F}" srcOrd="0" destOrd="0" presId="urn:microsoft.com/office/officeart/2005/8/layout/hierarchy6"/>
    <dgm:cxn modelId="{2D1BCFCC-CE14-4FFA-A457-808B6312DC06}" type="presParOf" srcId="{EB3427EE-41FA-4D6D-B9AE-9A7CDAC3A96F}" destId="{06961A8C-A716-4CA5-A0DF-10D500F2F84D}" srcOrd="1" destOrd="0" presId="urn:microsoft.com/office/officeart/2005/8/layout/hierarchy6"/>
    <dgm:cxn modelId="{FD0F589A-DA34-4867-A14B-0505B56BE7B5}" type="presParOf" srcId="{06961A8C-A716-4CA5-A0DF-10D500F2F84D}" destId="{A038F914-0C9A-4190-85DE-E81222984EB2}" srcOrd="0" destOrd="0" presId="urn:microsoft.com/office/officeart/2005/8/layout/hierarchy6"/>
    <dgm:cxn modelId="{1179DCF0-4532-4116-8F0D-099E25FD7D49}" type="presParOf" srcId="{06961A8C-A716-4CA5-A0DF-10D500F2F84D}" destId="{72065588-E05B-4963-AD37-0EC3AA399A12}" srcOrd="1" destOrd="0" presId="urn:microsoft.com/office/officeart/2005/8/layout/hierarchy6"/>
    <dgm:cxn modelId="{C525595A-0726-4E0B-9E98-2042932862F2}" type="presParOf" srcId="{72065588-E05B-4963-AD37-0EC3AA399A12}" destId="{56ADB47A-013E-48FC-BD81-0A82AA84F106}" srcOrd="0" destOrd="0" presId="urn:microsoft.com/office/officeart/2005/8/layout/hierarchy6"/>
    <dgm:cxn modelId="{D4FA1D3B-5E89-4C2A-975B-FE5E19A0F774}" type="presParOf" srcId="{72065588-E05B-4963-AD37-0EC3AA399A12}" destId="{2466CF2C-6482-4570-B71C-9318AFDD5C04}" srcOrd="1" destOrd="0" presId="urn:microsoft.com/office/officeart/2005/8/layout/hierarchy6"/>
    <dgm:cxn modelId="{209AC1F0-0851-4F40-8913-8981FE3CEB4C}" type="presParOf" srcId="{2466CF2C-6482-4570-B71C-9318AFDD5C04}" destId="{FE254A02-3430-43F1-9B5C-21479F949AC8}" srcOrd="0" destOrd="0" presId="urn:microsoft.com/office/officeart/2005/8/layout/hierarchy6"/>
    <dgm:cxn modelId="{597CCB46-7E49-4641-B10A-4DA46B410065}" type="presParOf" srcId="{2466CF2C-6482-4570-B71C-9318AFDD5C04}" destId="{B9D1FE43-B073-4AD3-AE30-E5E5F0305025}" srcOrd="1" destOrd="0" presId="urn:microsoft.com/office/officeart/2005/8/layout/hierarchy6"/>
    <dgm:cxn modelId="{BE06BC9F-9B88-466C-AD74-866A693DB9F8}" type="presParOf" srcId="{56DF0B37-6FC2-44E3-8CDC-B8D1B2A82132}" destId="{F9986C6D-7E4F-42EC-BE2E-B2978286BAA3}" srcOrd="2" destOrd="0" presId="urn:microsoft.com/office/officeart/2005/8/layout/hierarchy6"/>
    <dgm:cxn modelId="{93B6ECB4-1A4F-4206-BEA1-123396D5F51F}" type="presParOf" srcId="{56DF0B37-6FC2-44E3-8CDC-B8D1B2A82132}" destId="{DBED9D06-4563-4D4C-96F8-BC210E88FAE2}" srcOrd="3" destOrd="0" presId="urn:microsoft.com/office/officeart/2005/8/layout/hierarchy6"/>
    <dgm:cxn modelId="{4D01C28B-CE59-45A1-B24E-67AB39D0F08C}" type="presParOf" srcId="{DBED9D06-4563-4D4C-96F8-BC210E88FAE2}" destId="{6387830E-AF0D-4167-B969-1B994270D457}" srcOrd="0" destOrd="0" presId="urn:microsoft.com/office/officeart/2005/8/layout/hierarchy6"/>
    <dgm:cxn modelId="{0947E5FD-B637-4E56-A66F-7FC84E0E5AFB}" type="presParOf" srcId="{DBED9D06-4563-4D4C-96F8-BC210E88FAE2}" destId="{C4B7F330-8239-4AAF-ADCA-D4A1AA1C2F49}" srcOrd="1" destOrd="0" presId="urn:microsoft.com/office/officeart/2005/8/layout/hierarchy6"/>
    <dgm:cxn modelId="{8E90434E-5C65-43C4-A0A5-470BCB3F2B0C}" type="presParOf" srcId="{C4B7F330-8239-4AAF-ADCA-D4A1AA1C2F49}" destId="{4B440B6A-D334-4530-9642-E017D3678066}" srcOrd="0" destOrd="0" presId="urn:microsoft.com/office/officeart/2005/8/layout/hierarchy6"/>
    <dgm:cxn modelId="{5BC0A51E-1988-41F6-94B0-643C8E18ACF1}" type="presParOf" srcId="{C4B7F330-8239-4AAF-ADCA-D4A1AA1C2F49}" destId="{A038B947-4A42-4753-843D-888F0B4A854C}" srcOrd="1" destOrd="0" presId="urn:microsoft.com/office/officeart/2005/8/layout/hierarchy6"/>
    <dgm:cxn modelId="{15471D7A-E131-4348-B975-B0C4FDE20D3E}" type="presParOf" srcId="{A038B947-4A42-4753-843D-888F0B4A854C}" destId="{F75A6A85-CA4E-43BC-AEC5-F302F4205DE9}" srcOrd="0" destOrd="0" presId="urn:microsoft.com/office/officeart/2005/8/layout/hierarchy6"/>
    <dgm:cxn modelId="{F1EEB320-7E8A-4C42-83D7-5650F65069EA}" type="presParOf" srcId="{A038B947-4A42-4753-843D-888F0B4A854C}" destId="{4B81EFC1-0669-44FD-9724-4308FF571B00}" srcOrd="1" destOrd="0" presId="urn:microsoft.com/office/officeart/2005/8/layout/hierarchy6"/>
    <dgm:cxn modelId="{24B1009D-5B25-4703-A26C-B962E41F8AC8}" type="presParOf" srcId="{4B81EFC1-0669-44FD-9724-4308FF571B00}" destId="{8AD55461-9B88-428B-93FA-C32D001E4E3F}" srcOrd="0" destOrd="0" presId="urn:microsoft.com/office/officeart/2005/8/layout/hierarchy6"/>
    <dgm:cxn modelId="{59FD2AD8-A8DE-400A-AF81-304F9ACA4EC4}" type="presParOf" srcId="{4B81EFC1-0669-44FD-9724-4308FF571B00}" destId="{022D5EE2-E2B7-4E40-A8A5-26690D4E55C7}" srcOrd="1" destOrd="0" presId="urn:microsoft.com/office/officeart/2005/8/layout/hierarchy6"/>
    <dgm:cxn modelId="{0A3C03D8-2433-48D7-ACEF-25FE4D0874A9}" type="presParOf" srcId="{022D5EE2-E2B7-4E40-A8A5-26690D4E55C7}" destId="{E7F8CDAC-595F-4381-AB17-2EA79A2D5991}" srcOrd="0" destOrd="0" presId="urn:microsoft.com/office/officeart/2005/8/layout/hierarchy6"/>
    <dgm:cxn modelId="{6DB4EF7D-8493-41BC-BC36-99C52D85DC70}" type="presParOf" srcId="{022D5EE2-E2B7-4E40-A8A5-26690D4E55C7}" destId="{7F8F82CD-5814-4C57-B338-92EADD142C2A}" srcOrd="1" destOrd="0" presId="urn:microsoft.com/office/officeart/2005/8/layout/hierarchy6"/>
    <dgm:cxn modelId="{A6728A99-D6F6-4B5A-9DD9-6CE6CF39084B}" type="presParOf" srcId="{56DF0B37-6FC2-44E3-8CDC-B8D1B2A82132}" destId="{64755A50-5CF4-4BBB-AB27-F60765A8428E}" srcOrd="4" destOrd="0" presId="urn:microsoft.com/office/officeart/2005/8/layout/hierarchy6"/>
    <dgm:cxn modelId="{5212D19E-2707-4E90-9F8A-91DB1AF994F1}" type="presParOf" srcId="{56DF0B37-6FC2-44E3-8CDC-B8D1B2A82132}" destId="{C0D4E902-269E-41FB-BB09-B06D76317E00}" srcOrd="5" destOrd="0" presId="urn:microsoft.com/office/officeart/2005/8/layout/hierarchy6"/>
    <dgm:cxn modelId="{828EF8C9-C84D-4855-B706-169F8E75925B}" type="presParOf" srcId="{C0D4E902-269E-41FB-BB09-B06D76317E00}" destId="{A37A23F2-F785-4882-9599-24DAA788AA6B}" srcOrd="0" destOrd="0" presId="urn:microsoft.com/office/officeart/2005/8/layout/hierarchy6"/>
    <dgm:cxn modelId="{D8B094CF-25BC-492E-8A45-46176ABB8BA3}" type="presParOf" srcId="{C0D4E902-269E-41FB-BB09-B06D76317E00}" destId="{156C077E-B0B0-4A03-B383-C9C4F4C5B159}" srcOrd="1" destOrd="0" presId="urn:microsoft.com/office/officeart/2005/8/layout/hierarchy6"/>
    <dgm:cxn modelId="{E4A4D039-BC9E-4183-8312-EF764CCE28FC}" type="presParOf" srcId="{156C077E-B0B0-4A03-B383-C9C4F4C5B159}" destId="{452F4F03-08FA-4F35-9DFA-A8237D0C6DE2}" srcOrd="0" destOrd="0" presId="urn:microsoft.com/office/officeart/2005/8/layout/hierarchy6"/>
    <dgm:cxn modelId="{512C110D-972D-4E77-ACA8-E6AE76C1DB6F}" type="presParOf" srcId="{156C077E-B0B0-4A03-B383-C9C4F4C5B159}" destId="{6E5FC309-3D9E-403D-91D6-A370795A2910}" srcOrd="1" destOrd="0" presId="urn:microsoft.com/office/officeart/2005/8/layout/hierarchy6"/>
    <dgm:cxn modelId="{955C4002-12F9-4867-B5FB-7B5E998BC19F}" type="presParOf" srcId="{6E5FC309-3D9E-403D-91D6-A370795A2910}" destId="{063BB8A7-94D9-4077-B549-10696E93674E}" srcOrd="0" destOrd="0" presId="urn:microsoft.com/office/officeart/2005/8/layout/hierarchy6"/>
    <dgm:cxn modelId="{7E4AF33F-156F-4C85-9526-CE7F91E45E14}" type="presParOf" srcId="{6E5FC309-3D9E-403D-91D6-A370795A2910}" destId="{FBDF6608-D6A9-49D9-929C-D3E57CE1C6FC}" srcOrd="1" destOrd="0" presId="urn:microsoft.com/office/officeart/2005/8/layout/hierarchy6"/>
    <dgm:cxn modelId="{FABA9FA7-028F-4816-B003-A28B9E17D9A1}" type="presParOf" srcId="{FBDF6608-D6A9-49D9-929C-D3E57CE1C6FC}" destId="{753FAC22-DE0F-437D-80FF-D8F908532C2C}" srcOrd="0" destOrd="0" presId="urn:microsoft.com/office/officeart/2005/8/layout/hierarchy6"/>
    <dgm:cxn modelId="{2587F869-C1C0-4B34-8AB0-878D82845BAA}" type="presParOf" srcId="{FBDF6608-D6A9-49D9-929C-D3E57CE1C6FC}" destId="{68A40C06-FFA0-42BC-A4CE-8C4B855FAD2C}" srcOrd="1" destOrd="0" presId="urn:microsoft.com/office/officeart/2005/8/layout/hierarchy6"/>
    <dgm:cxn modelId="{776AD0A0-083E-40C9-9DBB-31E6EEE689E7}" type="presParOf" srcId="{68A40C06-FFA0-42BC-A4CE-8C4B855FAD2C}" destId="{BAB3EB12-5965-4ADF-8106-1930AE3F6BC3}" srcOrd="0" destOrd="0" presId="urn:microsoft.com/office/officeart/2005/8/layout/hierarchy6"/>
    <dgm:cxn modelId="{B6760ECC-9D6D-41DE-A7A0-F364800E556B}" type="presParOf" srcId="{68A40C06-FFA0-42BC-A4CE-8C4B855FAD2C}" destId="{EDE761E9-D8BA-4AD0-B387-9220E69352A3}" srcOrd="1" destOrd="0" presId="urn:microsoft.com/office/officeart/2005/8/layout/hierarchy6"/>
    <dgm:cxn modelId="{605FAA98-2A1C-4A0E-8B31-DDE9640394B5}" type="presParOf" srcId="{E64675AA-09BD-48FB-AD20-E13841FC5A15}" destId="{781BC7CF-764F-4B08-BBC2-0E8C2C69703F}"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955C6A-F5E8-493E-960C-B40885155D50}"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76128674-B7A4-4016-A7DD-74B9FD61ED01}">
      <dgm:prSet phldrT="[文本]" custT="1"/>
      <dgm:spPr/>
      <dgm:t>
        <a:bodyPr/>
        <a:lstStyle/>
        <a:p>
          <a:r>
            <a:rPr lang="zh-CN" altLang="en-US" sz="1600" dirty="0" smtClean="0"/>
            <a:t>半球</a:t>
          </a:r>
          <a:endParaRPr lang="zh-CN" altLang="en-US" sz="1600" dirty="0"/>
        </a:p>
      </dgm:t>
    </dgm:pt>
    <dgm:pt modelId="{11B08A07-5410-4497-95E1-70B49B4B003A}" type="parTrans" cxnId="{813D3EF2-3F27-4050-8E2D-7A49F7727673}">
      <dgm:prSet/>
      <dgm:spPr/>
      <dgm:t>
        <a:bodyPr/>
        <a:lstStyle/>
        <a:p>
          <a:endParaRPr lang="zh-CN" altLang="en-US"/>
        </a:p>
      </dgm:t>
    </dgm:pt>
    <dgm:pt modelId="{463AE3D7-B11E-46E5-91EE-5829BFB06D43}" type="sibTrans" cxnId="{813D3EF2-3F27-4050-8E2D-7A49F7727673}">
      <dgm:prSet/>
      <dgm:spPr/>
      <dgm:t>
        <a:bodyPr/>
        <a:lstStyle/>
        <a:p>
          <a:endParaRPr lang="zh-CN" altLang="en-US"/>
        </a:p>
      </dgm:t>
    </dgm:pt>
    <dgm:pt modelId="{3F8E1ED9-E223-4EDC-8DAB-B5E59EDBB0CD}">
      <dgm:prSet phldrT="[文本]" custT="1"/>
      <dgm:spPr/>
      <dgm:t>
        <a:bodyPr/>
        <a:lstStyle/>
        <a:p>
          <a:r>
            <a:rPr lang="zh-CN" altLang="en-US" sz="1600" dirty="0" smtClean="0"/>
            <a:t>室内</a:t>
          </a:r>
          <a:endParaRPr lang="zh-CN" altLang="en-US" sz="1600" dirty="0"/>
        </a:p>
      </dgm:t>
    </dgm:pt>
    <dgm:pt modelId="{2117CA80-EE8A-4170-BCB1-2168B9E39A33}" type="parTrans" cxnId="{A9AA1000-A855-49A0-B8A2-16EC06C90A0D}">
      <dgm:prSet/>
      <dgm:spPr/>
      <dgm:t>
        <a:bodyPr/>
        <a:lstStyle/>
        <a:p>
          <a:endParaRPr lang="zh-CN" altLang="en-US"/>
        </a:p>
      </dgm:t>
    </dgm:pt>
    <dgm:pt modelId="{BFEBF96E-3D23-442B-A63E-0F94CD9FC6CB}" type="sibTrans" cxnId="{A9AA1000-A855-49A0-B8A2-16EC06C90A0D}">
      <dgm:prSet/>
      <dgm:spPr/>
      <dgm:t>
        <a:bodyPr/>
        <a:lstStyle/>
        <a:p>
          <a:endParaRPr lang="zh-CN" altLang="en-US"/>
        </a:p>
      </dgm:t>
    </dgm:pt>
    <dgm:pt modelId="{18160889-C1B4-4C0D-BA75-B137A78895F7}">
      <dgm:prSet phldrT="[文本]" custT="1"/>
      <dgm:spPr>
        <a:blipFill rotWithShape="0">
          <a:blip xmlns:r="http://schemas.openxmlformats.org/officeDocument/2006/relationships" r:embed="rId1"/>
          <a:stretch>
            <a:fillRect/>
          </a:stretch>
        </a:blipFill>
        <a:ln>
          <a:noFill/>
        </a:ln>
      </dgm:spPr>
      <dgm:t>
        <a:bodyPr/>
        <a:lstStyle/>
        <a:p>
          <a:endParaRPr lang="zh-CN" altLang="en-US" sz="1600" dirty="0"/>
        </a:p>
      </dgm:t>
    </dgm:pt>
    <dgm:pt modelId="{8ED07A23-67CE-47BB-9868-F1CDD6D9C984}" type="parTrans" cxnId="{3B248EA6-F5F5-4451-80CC-F95A72F7BE35}">
      <dgm:prSet/>
      <dgm:spPr/>
      <dgm:t>
        <a:bodyPr/>
        <a:lstStyle/>
        <a:p>
          <a:endParaRPr lang="zh-CN" altLang="en-US"/>
        </a:p>
      </dgm:t>
    </dgm:pt>
    <dgm:pt modelId="{189914E6-7CBC-45DD-A54C-E6E3F8954C51}" type="sibTrans" cxnId="{3B248EA6-F5F5-4451-80CC-F95A72F7BE35}">
      <dgm:prSet/>
      <dgm:spPr/>
      <dgm:t>
        <a:bodyPr/>
        <a:lstStyle/>
        <a:p>
          <a:endParaRPr lang="zh-CN" altLang="en-US"/>
        </a:p>
      </dgm:t>
    </dgm:pt>
    <dgm:pt modelId="{B86ED654-0E7B-424A-8565-9F5B0E40A280}">
      <dgm:prSet phldrT="[文本]" custT="1"/>
      <dgm:spPr>
        <a:blipFill rotWithShape="0">
          <a:blip xmlns:r="http://schemas.openxmlformats.org/officeDocument/2006/relationships" r:embed="rId2"/>
          <a:stretch>
            <a:fillRect/>
          </a:stretch>
        </a:blipFill>
        <a:ln>
          <a:noFill/>
        </a:ln>
      </dgm:spPr>
      <dgm:t>
        <a:bodyPr/>
        <a:lstStyle/>
        <a:p>
          <a:endParaRPr lang="zh-CN" altLang="en-US" sz="1600" dirty="0"/>
        </a:p>
      </dgm:t>
    </dgm:pt>
    <dgm:pt modelId="{53404EF3-F2D4-4D58-9EF6-CA40D733C03E}" type="parTrans" cxnId="{6170F7D1-EECA-4A58-ABF3-78B8C36B9328}">
      <dgm:prSet/>
      <dgm:spPr/>
      <dgm:t>
        <a:bodyPr/>
        <a:lstStyle/>
        <a:p>
          <a:endParaRPr lang="zh-CN" altLang="en-US"/>
        </a:p>
      </dgm:t>
    </dgm:pt>
    <dgm:pt modelId="{ECEA075C-816F-4F0E-A3CC-07D917CA2481}" type="sibTrans" cxnId="{6170F7D1-EECA-4A58-ABF3-78B8C36B9328}">
      <dgm:prSet/>
      <dgm:spPr/>
      <dgm:t>
        <a:bodyPr/>
        <a:lstStyle/>
        <a:p>
          <a:endParaRPr lang="zh-CN" altLang="en-US"/>
        </a:p>
      </dgm:t>
    </dgm:pt>
    <dgm:pt modelId="{2ADEE2B4-1B86-4D8B-B10D-236CD4F2E088}">
      <dgm:prSet phldrT="[文本]" custT="1"/>
      <dgm:spPr/>
      <dgm:t>
        <a:bodyPr/>
        <a:lstStyle/>
        <a:p>
          <a:r>
            <a:rPr lang="zh-CN" altLang="en-US" sz="1600" dirty="0" smtClean="0"/>
            <a:t>室外</a:t>
          </a:r>
          <a:endParaRPr lang="zh-CN" altLang="en-US" sz="1600" dirty="0"/>
        </a:p>
      </dgm:t>
    </dgm:pt>
    <dgm:pt modelId="{15D50D92-6E72-41E1-A8B0-8898E0857BCB}" type="parTrans" cxnId="{9F3959D9-F857-47A2-B964-CD4B254EB0EC}">
      <dgm:prSet/>
      <dgm:spPr/>
      <dgm:t>
        <a:bodyPr/>
        <a:lstStyle/>
        <a:p>
          <a:endParaRPr lang="zh-CN" altLang="en-US"/>
        </a:p>
      </dgm:t>
    </dgm:pt>
    <dgm:pt modelId="{BAE01069-F90F-4B74-899C-61EDF1B08760}" type="sibTrans" cxnId="{9F3959D9-F857-47A2-B964-CD4B254EB0EC}">
      <dgm:prSet/>
      <dgm:spPr/>
      <dgm:t>
        <a:bodyPr/>
        <a:lstStyle/>
        <a:p>
          <a:endParaRPr lang="zh-CN" altLang="en-US"/>
        </a:p>
      </dgm:t>
    </dgm:pt>
    <dgm:pt modelId="{CCB4E40F-1588-4574-BE5F-CFEEAF93F8E1}">
      <dgm:prSet phldrT="[文本]" custT="1"/>
      <dgm:spPr>
        <a:blipFill rotWithShape="0">
          <a:blip xmlns:r="http://schemas.openxmlformats.org/officeDocument/2006/relationships" r:embed="rId3"/>
          <a:stretch>
            <a:fillRect/>
          </a:stretch>
        </a:blipFill>
        <a:ln>
          <a:noFill/>
        </a:ln>
      </dgm:spPr>
      <dgm:t>
        <a:bodyPr/>
        <a:lstStyle/>
        <a:p>
          <a:endParaRPr lang="zh-CN" altLang="en-US" sz="1600" dirty="0"/>
        </a:p>
      </dgm:t>
    </dgm:pt>
    <dgm:pt modelId="{FD22AF75-1E13-4371-8B32-4D4431D686BA}" type="parTrans" cxnId="{1D839A21-83BC-460E-95DC-7FAF72260C59}">
      <dgm:prSet/>
      <dgm:spPr/>
      <dgm:t>
        <a:bodyPr/>
        <a:lstStyle/>
        <a:p>
          <a:endParaRPr lang="zh-CN" altLang="en-US"/>
        </a:p>
      </dgm:t>
    </dgm:pt>
    <dgm:pt modelId="{E8CC3C1F-FB0D-4822-8C7A-D80F5038F999}" type="sibTrans" cxnId="{1D839A21-83BC-460E-95DC-7FAF72260C59}">
      <dgm:prSet/>
      <dgm:spPr/>
      <dgm:t>
        <a:bodyPr/>
        <a:lstStyle/>
        <a:p>
          <a:endParaRPr lang="zh-CN" altLang="en-US"/>
        </a:p>
      </dgm:t>
    </dgm:pt>
    <dgm:pt modelId="{E8FBA01F-C90B-41B9-96D8-12D0F5212BA8}">
      <dgm:prSet phldrT="[文本]" custT="1"/>
      <dgm:spPr>
        <a:blipFill rotWithShape="0">
          <a:blip xmlns:r="http://schemas.openxmlformats.org/officeDocument/2006/relationships" r:embed="rId4"/>
          <a:stretch>
            <a:fillRect/>
          </a:stretch>
        </a:blipFill>
        <a:ln>
          <a:noFill/>
        </a:ln>
      </dgm:spPr>
      <dgm:t>
        <a:bodyPr/>
        <a:lstStyle/>
        <a:p>
          <a:endParaRPr lang="zh-CN" altLang="en-US" sz="1600" dirty="0"/>
        </a:p>
      </dgm:t>
    </dgm:pt>
    <dgm:pt modelId="{79B1F933-5844-4BF7-A714-1828A8240C59}" type="parTrans" cxnId="{6D58B4CF-B90D-45BD-9BE0-7230EA36691F}">
      <dgm:prSet/>
      <dgm:spPr/>
      <dgm:t>
        <a:bodyPr/>
        <a:lstStyle/>
        <a:p>
          <a:endParaRPr lang="zh-CN" altLang="en-US"/>
        </a:p>
      </dgm:t>
    </dgm:pt>
    <dgm:pt modelId="{CD4FCA2A-051E-484A-AC8A-6A0B5F78B013}" type="sibTrans" cxnId="{6D58B4CF-B90D-45BD-9BE0-7230EA36691F}">
      <dgm:prSet/>
      <dgm:spPr/>
      <dgm:t>
        <a:bodyPr/>
        <a:lstStyle/>
        <a:p>
          <a:endParaRPr lang="zh-CN" altLang="en-US"/>
        </a:p>
      </dgm:t>
    </dgm:pt>
    <dgm:pt modelId="{7D3F3705-6F9B-4364-BDF0-F2C13BB8B16D}">
      <dgm:prSet phldrT="[文本]" custT="1"/>
      <dgm:spPr>
        <a:noFill/>
        <a:ln>
          <a:solidFill>
            <a:schemeClr val="accent6">
              <a:shade val="80000"/>
              <a:hueOff val="0"/>
              <a:satOff val="0"/>
              <a:lumOff val="0"/>
            </a:schemeClr>
          </a:solidFill>
        </a:ln>
      </dgm:spPr>
      <dgm:t>
        <a:bodyPr/>
        <a:lstStyle/>
        <a:p>
          <a:r>
            <a:rPr lang="zh-CN" altLang="en-US" sz="1200" dirty="0" smtClean="0">
              <a:solidFill>
                <a:srgbClr val="7030A0"/>
              </a:solidFill>
            </a:rPr>
            <a:t>自带支架</a:t>
          </a:r>
          <a:endParaRPr lang="zh-CN" altLang="en-US" sz="1200" dirty="0">
            <a:solidFill>
              <a:srgbClr val="7030A0"/>
            </a:solidFill>
          </a:endParaRPr>
        </a:p>
      </dgm:t>
    </dgm:pt>
    <dgm:pt modelId="{0DA2209E-0FBF-4453-ADF4-53F6C2A45634}" type="parTrans" cxnId="{E7DF8C5F-C563-49BD-AA10-C0D2687E9B0D}">
      <dgm:prSet/>
      <dgm:spPr/>
      <dgm:t>
        <a:bodyPr/>
        <a:lstStyle/>
        <a:p>
          <a:endParaRPr lang="zh-CN" altLang="en-US"/>
        </a:p>
      </dgm:t>
    </dgm:pt>
    <dgm:pt modelId="{C034929F-3E0D-4FAC-BD43-F39AAFEB3DE1}" type="sibTrans" cxnId="{E7DF8C5F-C563-49BD-AA10-C0D2687E9B0D}">
      <dgm:prSet/>
      <dgm:spPr/>
      <dgm:t>
        <a:bodyPr/>
        <a:lstStyle/>
        <a:p>
          <a:endParaRPr lang="zh-CN" altLang="en-US"/>
        </a:p>
      </dgm:t>
    </dgm:pt>
    <dgm:pt modelId="{BBE2E9CF-5E53-4863-B1B7-E7511171F9DC}">
      <dgm:prSet phldrT="[文本]" custT="1"/>
      <dgm:spPr/>
      <dgm:t>
        <a:bodyPr/>
        <a:lstStyle/>
        <a:p>
          <a:r>
            <a:rPr lang="zh-CN" altLang="en-US" sz="1600" dirty="0" smtClean="0"/>
            <a:t>墙壁装</a:t>
          </a:r>
          <a:endParaRPr lang="zh-CN" altLang="en-US" sz="1600" dirty="0"/>
        </a:p>
      </dgm:t>
    </dgm:pt>
    <dgm:pt modelId="{324EF87D-3E38-4A67-B477-CC30AAAB4B1C}" type="parTrans" cxnId="{1C06860D-C6CE-4941-8211-893282BA8E23}">
      <dgm:prSet/>
      <dgm:spPr/>
      <dgm:t>
        <a:bodyPr/>
        <a:lstStyle/>
        <a:p>
          <a:endParaRPr lang="zh-CN" altLang="en-US"/>
        </a:p>
      </dgm:t>
    </dgm:pt>
    <dgm:pt modelId="{B38CF1AD-9D29-43B3-AD66-3B77981A98F8}" type="sibTrans" cxnId="{1C06860D-C6CE-4941-8211-893282BA8E23}">
      <dgm:prSet/>
      <dgm:spPr/>
      <dgm:t>
        <a:bodyPr/>
        <a:lstStyle/>
        <a:p>
          <a:endParaRPr lang="zh-CN" altLang="en-US"/>
        </a:p>
      </dgm:t>
    </dgm:pt>
    <dgm:pt modelId="{5992B619-CB52-4105-BBA0-0BA2554DF666}">
      <dgm:prSet phldrT="[文本]" custT="1"/>
      <dgm:spPr/>
      <dgm:t>
        <a:bodyPr/>
        <a:lstStyle/>
        <a:p>
          <a:r>
            <a:rPr lang="zh-CN" altLang="en-US" sz="1200" dirty="0" smtClean="0"/>
            <a:t>常用于室内楼道等环境定点监控</a:t>
          </a:r>
          <a:endParaRPr lang="zh-CN" altLang="en-US" sz="1200" dirty="0"/>
        </a:p>
      </dgm:t>
    </dgm:pt>
    <dgm:pt modelId="{9ADDDE70-149B-4ACF-AC44-CB551660F1B4}" type="parTrans" cxnId="{B35807FD-BE8D-4D3B-8C02-E437AB2658E0}">
      <dgm:prSet/>
      <dgm:spPr/>
      <dgm:t>
        <a:bodyPr/>
        <a:lstStyle/>
        <a:p>
          <a:endParaRPr lang="zh-CN" altLang="en-US"/>
        </a:p>
      </dgm:t>
    </dgm:pt>
    <dgm:pt modelId="{72D4A664-6CCB-462E-9CAA-7F8C569A5F5A}" type="sibTrans" cxnId="{B35807FD-BE8D-4D3B-8C02-E437AB2658E0}">
      <dgm:prSet/>
      <dgm:spPr/>
      <dgm:t>
        <a:bodyPr/>
        <a:lstStyle/>
        <a:p>
          <a:endParaRPr lang="zh-CN" altLang="en-US"/>
        </a:p>
      </dgm:t>
    </dgm:pt>
    <dgm:pt modelId="{0DCFCEAF-5A00-4CA9-B1F5-B472E6AA459F}">
      <dgm:prSet phldrT="[文本]" custT="1"/>
      <dgm:spPr/>
      <dgm:t>
        <a:bodyPr/>
        <a:lstStyle/>
        <a:p>
          <a:r>
            <a:rPr lang="zh-CN" altLang="en-US" sz="1600" dirty="0" smtClean="0"/>
            <a:t>吊顶装</a:t>
          </a:r>
          <a:endParaRPr lang="zh-CN" altLang="en-US" sz="1600" dirty="0"/>
        </a:p>
      </dgm:t>
    </dgm:pt>
    <dgm:pt modelId="{0793568A-13F8-494A-8DE6-7D7601F4442C}" type="parTrans" cxnId="{DA0C2C29-9417-498B-AB61-56EDA25E9659}">
      <dgm:prSet/>
      <dgm:spPr/>
      <dgm:t>
        <a:bodyPr/>
        <a:lstStyle/>
        <a:p>
          <a:endParaRPr lang="zh-CN" altLang="en-US"/>
        </a:p>
      </dgm:t>
    </dgm:pt>
    <dgm:pt modelId="{1A6202B7-4136-423E-AE9A-6F3794440BEA}" type="sibTrans" cxnId="{DA0C2C29-9417-498B-AB61-56EDA25E9659}">
      <dgm:prSet/>
      <dgm:spPr/>
      <dgm:t>
        <a:bodyPr/>
        <a:lstStyle/>
        <a:p>
          <a:endParaRPr lang="zh-CN" altLang="en-US"/>
        </a:p>
      </dgm:t>
    </dgm:pt>
    <dgm:pt modelId="{769485CD-04FF-4113-95A5-B71EE176080D}">
      <dgm:prSet phldrT="[文本]" custT="1"/>
      <dgm:spPr/>
      <dgm:t>
        <a:bodyPr/>
        <a:lstStyle/>
        <a:p>
          <a:r>
            <a:rPr lang="zh-CN" altLang="en-US" sz="1200" dirty="0" smtClean="0"/>
            <a:t>常用于室内大厅等环境定点监控</a:t>
          </a:r>
          <a:endParaRPr lang="zh-CN" altLang="en-US" sz="1200" dirty="0"/>
        </a:p>
      </dgm:t>
    </dgm:pt>
    <dgm:pt modelId="{6275E596-A5D5-484C-A287-EAE911C2A6C8}" type="parTrans" cxnId="{AF20B992-486E-48C0-AA3E-2B2FC0D96252}">
      <dgm:prSet/>
      <dgm:spPr/>
      <dgm:t>
        <a:bodyPr/>
        <a:lstStyle/>
        <a:p>
          <a:endParaRPr lang="zh-CN" altLang="en-US"/>
        </a:p>
      </dgm:t>
    </dgm:pt>
    <dgm:pt modelId="{AAF8B2A6-4307-4E00-981F-9CB39FC0EA52}" type="sibTrans" cxnId="{AF20B992-486E-48C0-AA3E-2B2FC0D96252}">
      <dgm:prSet/>
      <dgm:spPr/>
      <dgm:t>
        <a:bodyPr/>
        <a:lstStyle/>
        <a:p>
          <a:endParaRPr lang="zh-CN" altLang="en-US"/>
        </a:p>
      </dgm:t>
    </dgm:pt>
    <dgm:pt modelId="{1EAD9625-65A8-42B6-8200-563493FABE37}">
      <dgm:prSet phldrT="[文本]" custT="1"/>
      <dgm:spPr/>
      <dgm:t>
        <a:bodyPr/>
        <a:lstStyle/>
        <a:p>
          <a:r>
            <a:rPr lang="zh-CN" altLang="en-US" sz="1600" dirty="0" smtClean="0"/>
            <a:t>嵌入式</a:t>
          </a:r>
          <a:endParaRPr lang="zh-CN" altLang="en-US" sz="1600" dirty="0"/>
        </a:p>
      </dgm:t>
    </dgm:pt>
    <dgm:pt modelId="{7411A795-72B9-40F8-A102-583EA1D3EAA4}" type="parTrans" cxnId="{E16A63DC-AFC1-4E0E-9D79-5939EF5DC6E6}">
      <dgm:prSet/>
      <dgm:spPr/>
      <dgm:t>
        <a:bodyPr/>
        <a:lstStyle/>
        <a:p>
          <a:endParaRPr lang="zh-CN" altLang="en-US"/>
        </a:p>
      </dgm:t>
    </dgm:pt>
    <dgm:pt modelId="{07D16388-C32F-4044-AE77-0EA3FD2B191D}" type="sibTrans" cxnId="{E16A63DC-AFC1-4E0E-9D79-5939EF5DC6E6}">
      <dgm:prSet/>
      <dgm:spPr/>
      <dgm:t>
        <a:bodyPr/>
        <a:lstStyle/>
        <a:p>
          <a:endParaRPr lang="zh-CN" altLang="en-US"/>
        </a:p>
      </dgm:t>
    </dgm:pt>
    <dgm:pt modelId="{35ABB7EE-E1CE-4EFA-80EE-65CE316DA18D}">
      <dgm:prSet phldrT="[文本]" custT="1"/>
      <dgm:spPr/>
      <dgm:t>
        <a:bodyPr/>
        <a:lstStyle/>
        <a:p>
          <a:r>
            <a:rPr lang="zh-CN" altLang="en-US" sz="1200" dirty="0" smtClean="0"/>
            <a:t>常用于摄像机展示或者测试</a:t>
          </a:r>
          <a:endParaRPr lang="zh-CN" altLang="en-US" sz="1200" dirty="0"/>
        </a:p>
      </dgm:t>
    </dgm:pt>
    <dgm:pt modelId="{82536B8C-4AFB-4FAE-9D4A-D2941319EEBB}" type="parTrans" cxnId="{5D13862C-04BB-4E5C-982E-56BE22AD1653}">
      <dgm:prSet/>
      <dgm:spPr/>
      <dgm:t>
        <a:bodyPr/>
        <a:lstStyle/>
        <a:p>
          <a:endParaRPr lang="zh-CN" altLang="en-US"/>
        </a:p>
      </dgm:t>
    </dgm:pt>
    <dgm:pt modelId="{EEFACEFF-585F-4698-AA1F-E52A472849F4}" type="sibTrans" cxnId="{5D13862C-04BB-4E5C-982E-56BE22AD1653}">
      <dgm:prSet/>
      <dgm:spPr/>
      <dgm:t>
        <a:bodyPr/>
        <a:lstStyle/>
        <a:p>
          <a:endParaRPr lang="zh-CN" altLang="en-US"/>
        </a:p>
      </dgm:t>
    </dgm:pt>
    <dgm:pt modelId="{E9F52321-29B6-4819-899C-EEEEFFCEF183}">
      <dgm:prSet phldrT="[文本]" custT="1"/>
      <dgm:spPr/>
      <dgm:t>
        <a:bodyPr/>
        <a:lstStyle/>
        <a:p>
          <a:r>
            <a:rPr lang="zh-CN" altLang="en-US" sz="1600" dirty="0" smtClean="0"/>
            <a:t>吊顶装</a:t>
          </a:r>
          <a:endParaRPr lang="zh-CN" altLang="en-US" sz="1600" dirty="0"/>
        </a:p>
      </dgm:t>
    </dgm:pt>
    <dgm:pt modelId="{EEDDF154-BCDD-4DFA-9D9F-B65F90DC2015}" type="parTrans" cxnId="{E05599A0-A3C4-41E3-B8AA-D73AF3273457}">
      <dgm:prSet/>
      <dgm:spPr/>
      <dgm:t>
        <a:bodyPr/>
        <a:lstStyle/>
        <a:p>
          <a:endParaRPr lang="zh-CN" altLang="en-US"/>
        </a:p>
      </dgm:t>
    </dgm:pt>
    <dgm:pt modelId="{C0703AB5-815D-4812-A9B3-FF27BA8FE6F8}" type="sibTrans" cxnId="{E05599A0-A3C4-41E3-B8AA-D73AF3273457}">
      <dgm:prSet/>
      <dgm:spPr/>
      <dgm:t>
        <a:bodyPr/>
        <a:lstStyle/>
        <a:p>
          <a:endParaRPr lang="zh-CN" altLang="en-US"/>
        </a:p>
      </dgm:t>
    </dgm:pt>
    <dgm:pt modelId="{365E0C87-3E88-4633-9D65-F34B39F6136B}">
      <dgm:prSet phldrT="[文本]" custT="1"/>
      <dgm:spPr/>
      <dgm:t>
        <a:bodyPr/>
        <a:lstStyle/>
        <a:p>
          <a:r>
            <a:rPr lang="zh-CN" altLang="en-US" sz="1200" dirty="0" smtClean="0"/>
            <a:t>常用于园区停车场等环境定点监控</a:t>
          </a:r>
          <a:endParaRPr lang="zh-CN" altLang="en-US" sz="1200" dirty="0"/>
        </a:p>
      </dgm:t>
    </dgm:pt>
    <dgm:pt modelId="{3E3C835C-7DBD-42F9-B5FD-948886B38B88}" type="parTrans" cxnId="{183154DE-95D7-4DD3-BF03-86647507A183}">
      <dgm:prSet/>
      <dgm:spPr/>
      <dgm:t>
        <a:bodyPr/>
        <a:lstStyle/>
        <a:p>
          <a:endParaRPr lang="zh-CN" altLang="en-US"/>
        </a:p>
      </dgm:t>
    </dgm:pt>
    <dgm:pt modelId="{7A934DBF-614B-44A9-8D51-0F9423D03E59}" type="sibTrans" cxnId="{183154DE-95D7-4DD3-BF03-86647507A183}">
      <dgm:prSet/>
      <dgm:spPr/>
      <dgm:t>
        <a:bodyPr/>
        <a:lstStyle/>
        <a:p>
          <a:endParaRPr lang="zh-CN" altLang="en-US"/>
        </a:p>
      </dgm:t>
    </dgm:pt>
    <dgm:pt modelId="{DDDF817A-2398-4B5E-B963-7FD9F3E7E498}">
      <dgm:prSet phldrT="[文本]" custT="1"/>
      <dgm:spPr>
        <a:noFill/>
        <a:ln>
          <a:solidFill>
            <a:schemeClr val="accent6">
              <a:shade val="80000"/>
              <a:hueOff val="0"/>
              <a:satOff val="0"/>
              <a:lumOff val="0"/>
            </a:schemeClr>
          </a:solidFill>
        </a:ln>
      </dgm:spPr>
      <dgm:t>
        <a:bodyPr/>
        <a:lstStyle/>
        <a:p>
          <a:r>
            <a:rPr lang="zh-CN" altLang="en-US" sz="1200" dirty="0" smtClean="0">
              <a:solidFill>
                <a:srgbClr val="7030A0"/>
              </a:solidFill>
            </a:rPr>
            <a:t>自带支架</a:t>
          </a:r>
          <a:endParaRPr lang="zh-CN" altLang="en-US" sz="1200" dirty="0">
            <a:solidFill>
              <a:srgbClr val="7030A0"/>
            </a:solidFill>
          </a:endParaRPr>
        </a:p>
      </dgm:t>
    </dgm:pt>
    <dgm:pt modelId="{66B67819-4019-4042-B98F-C9ABCEFC85E7}" type="parTrans" cxnId="{77E82B48-137F-41D1-B2C3-A82E34A02FC6}">
      <dgm:prSet/>
      <dgm:spPr/>
      <dgm:t>
        <a:bodyPr/>
        <a:lstStyle/>
        <a:p>
          <a:endParaRPr lang="zh-CN" altLang="en-US"/>
        </a:p>
      </dgm:t>
    </dgm:pt>
    <dgm:pt modelId="{24B61991-98EB-4DE8-BCAA-8D93BA495494}" type="sibTrans" cxnId="{77E82B48-137F-41D1-B2C3-A82E34A02FC6}">
      <dgm:prSet/>
      <dgm:spPr/>
      <dgm:t>
        <a:bodyPr/>
        <a:lstStyle/>
        <a:p>
          <a:endParaRPr lang="zh-CN" altLang="en-US"/>
        </a:p>
      </dgm:t>
    </dgm:pt>
    <dgm:pt modelId="{E64675AA-09BD-48FB-AD20-E13841FC5A15}" type="pres">
      <dgm:prSet presAssocID="{54955C6A-F5E8-493E-960C-B40885155D50}" presName="mainComposite" presStyleCnt="0">
        <dgm:presLayoutVars>
          <dgm:chPref val="1"/>
          <dgm:dir/>
          <dgm:animOne val="branch"/>
          <dgm:animLvl val="lvl"/>
          <dgm:resizeHandles val="exact"/>
        </dgm:presLayoutVars>
      </dgm:prSet>
      <dgm:spPr/>
      <dgm:t>
        <a:bodyPr/>
        <a:lstStyle/>
        <a:p>
          <a:endParaRPr lang="zh-CN" altLang="en-US"/>
        </a:p>
      </dgm:t>
    </dgm:pt>
    <dgm:pt modelId="{9DED6F11-44B5-45E2-9CC0-08AEC7B38E8F}" type="pres">
      <dgm:prSet presAssocID="{54955C6A-F5E8-493E-960C-B40885155D50}" presName="hierFlow" presStyleCnt="0"/>
      <dgm:spPr/>
    </dgm:pt>
    <dgm:pt modelId="{DC4F72E0-EB7B-4F73-866A-00D0930E242E}" type="pres">
      <dgm:prSet presAssocID="{54955C6A-F5E8-493E-960C-B40885155D50}" presName="hierChild1" presStyleCnt="0">
        <dgm:presLayoutVars>
          <dgm:chPref val="1"/>
          <dgm:animOne val="branch"/>
          <dgm:animLvl val="lvl"/>
        </dgm:presLayoutVars>
      </dgm:prSet>
      <dgm:spPr/>
    </dgm:pt>
    <dgm:pt modelId="{AC86197F-67B3-4596-A4A5-41DBBAB009FF}" type="pres">
      <dgm:prSet presAssocID="{76128674-B7A4-4016-A7DD-74B9FD61ED01}" presName="Name14" presStyleCnt="0"/>
      <dgm:spPr/>
    </dgm:pt>
    <dgm:pt modelId="{A60F1C8E-7345-47E6-8D39-C38B1694BCCF}" type="pres">
      <dgm:prSet presAssocID="{76128674-B7A4-4016-A7DD-74B9FD61ED01}" presName="level1Shape" presStyleLbl="node0" presStyleIdx="0" presStyleCnt="1" custScaleX="125303">
        <dgm:presLayoutVars>
          <dgm:chPref val="3"/>
        </dgm:presLayoutVars>
      </dgm:prSet>
      <dgm:spPr/>
      <dgm:t>
        <a:bodyPr/>
        <a:lstStyle/>
        <a:p>
          <a:endParaRPr lang="zh-CN" altLang="en-US"/>
        </a:p>
      </dgm:t>
    </dgm:pt>
    <dgm:pt modelId="{85803C32-4B2B-4731-A847-631E11D62980}" type="pres">
      <dgm:prSet presAssocID="{76128674-B7A4-4016-A7DD-74B9FD61ED01}" presName="hierChild2" presStyleCnt="0"/>
      <dgm:spPr/>
    </dgm:pt>
    <dgm:pt modelId="{EC99165A-D23F-4A05-A14D-FE7734169543}" type="pres">
      <dgm:prSet presAssocID="{2117CA80-EE8A-4170-BCB1-2168B9E39A33}" presName="Name19" presStyleLbl="parChTrans1D2" presStyleIdx="0" presStyleCnt="2"/>
      <dgm:spPr/>
      <dgm:t>
        <a:bodyPr/>
        <a:lstStyle/>
        <a:p>
          <a:endParaRPr lang="zh-CN" altLang="en-US"/>
        </a:p>
      </dgm:t>
    </dgm:pt>
    <dgm:pt modelId="{651A8586-BA29-4CF6-9E2C-012618F2438C}" type="pres">
      <dgm:prSet presAssocID="{3F8E1ED9-E223-4EDC-8DAB-B5E59EDBB0CD}" presName="Name21" presStyleCnt="0"/>
      <dgm:spPr/>
    </dgm:pt>
    <dgm:pt modelId="{D2B971DE-AB97-4DE4-91B9-D22BCC255CAA}" type="pres">
      <dgm:prSet presAssocID="{3F8E1ED9-E223-4EDC-8DAB-B5E59EDBB0CD}" presName="level2Shape" presStyleLbl="node2" presStyleIdx="0" presStyleCnt="2" custScaleX="125303"/>
      <dgm:spPr/>
      <dgm:t>
        <a:bodyPr/>
        <a:lstStyle/>
        <a:p>
          <a:endParaRPr lang="zh-CN" altLang="en-US"/>
        </a:p>
      </dgm:t>
    </dgm:pt>
    <dgm:pt modelId="{3EC81C3D-C853-478F-A5C8-D3235F54D9AC}" type="pres">
      <dgm:prSet presAssocID="{3F8E1ED9-E223-4EDC-8DAB-B5E59EDBB0CD}" presName="hierChild3" presStyleCnt="0"/>
      <dgm:spPr/>
    </dgm:pt>
    <dgm:pt modelId="{6B469D98-7658-47B2-ABA2-504E903B92C8}" type="pres">
      <dgm:prSet presAssocID="{8ED07A23-67CE-47BB-9868-F1CDD6D9C984}" presName="Name19" presStyleLbl="parChTrans1D3" presStyleIdx="0" presStyleCnt="2"/>
      <dgm:spPr/>
      <dgm:t>
        <a:bodyPr/>
        <a:lstStyle/>
        <a:p>
          <a:endParaRPr lang="zh-CN" altLang="en-US"/>
        </a:p>
      </dgm:t>
    </dgm:pt>
    <dgm:pt modelId="{318BF09B-6CD2-4868-A468-99EF858D0C0D}" type="pres">
      <dgm:prSet presAssocID="{18160889-C1B4-4C0D-BA75-B137A78895F7}" presName="Name21" presStyleCnt="0"/>
      <dgm:spPr/>
    </dgm:pt>
    <dgm:pt modelId="{D67A9AF3-A105-4118-A221-9EE0B1609E92}" type="pres">
      <dgm:prSet presAssocID="{18160889-C1B4-4C0D-BA75-B137A78895F7}" presName="level2Shape" presStyleLbl="node3" presStyleIdx="0" presStyleCnt="2" custScaleX="108092" custScaleY="108092"/>
      <dgm:spPr/>
      <dgm:t>
        <a:bodyPr/>
        <a:lstStyle/>
        <a:p>
          <a:endParaRPr lang="zh-CN" altLang="en-US"/>
        </a:p>
      </dgm:t>
    </dgm:pt>
    <dgm:pt modelId="{3A3DE8C4-7DF6-462A-82C7-7AF07041A882}" type="pres">
      <dgm:prSet presAssocID="{18160889-C1B4-4C0D-BA75-B137A78895F7}" presName="hierChild3" presStyleCnt="0"/>
      <dgm:spPr/>
    </dgm:pt>
    <dgm:pt modelId="{A6F38FD1-B07F-4299-82C7-0C40A10293D3}" type="pres">
      <dgm:prSet presAssocID="{324EF87D-3E38-4A67-B477-CC30AAAB4B1C}" presName="Name19" presStyleLbl="parChTrans1D4" presStyleIdx="0" presStyleCnt="12"/>
      <dgm:spPr/>
      <dgm:t>
        <a:bodyPr/>
        <a:lstStyle/>
        <a:p>
          <a:endParaRPr lang="zh-CN" altLang="en-US"/>
        </a:p>
      </dgm:t>
    </dgm:pt>
    <dgm:pt modelId="{F10E69A4-C0DF-46C8-A017-15EE34C900BB}" type="pres">
      <dgm:prSet presAssocID="{BBE2E9CF-5E53-4863-B1B7-E7511171F9DC}" presName="Name21" presStyleCnt="0"/>
      <dgm:spPr/>
    </dgm:pt>
    <dgm:pt modelId="{AA87B92F-E3F3-4585-A058-97E570219062}" type="pres">
      <dgm:prSet presAssocID="{BBE2E9CF-5E53-4863-B1B7-E7511171F9DC}" presName="level2Shape" presStyleLbl="node4" presStyleIdx="0" presStyleCnt="12" custScaleX="123493"/>
      <dgm:spPr/>
      <dgm:t>
        <a:bodyPr/>
        <a:lstStyle/>
        <a:p>
          <a:endParaRPr lang="zh-CN" altLang="en-US"/>
        </a:p>
      </dgm:t>
    </dgm:pt>
    <dgm:pt modelId="{C6FE4410-BD12-4655-AB3F-023E0A290E77}" type="pres">
      <dgm:prSet presAssocID="{BBE2E9CF-5E53-4863-B1B7-E7511171F9DC}" presName="hierChild3" presStyleCnt="0"/>
      <dgm:spPr/>
    </dgm:pt>
    <dgm:pt modelId="{D04F78E1-4366-4733-A771-2AE35D2FDED9}" type="pres">
      <dgm:prSet presAssocID="{9ADDDE70-149B-4ACF-AC44-CB551660F1B4}" presName="Name19" presStyleLbl="parChTrans1D4" presStyleIdx="1" presStyleCnt="12"/>
      <dgm:spPr/>
      <dgm:t>
        <a:bodyPr/>
        <a:lstStyle/>
        <a:p>
          <a:endParaRPr lang="zh-CN" altLang="en-US"/>
        </a:p>
      </dgm:t>
    </dgm:pt>
    <dgm:pt modelId="{F5A18CC1-46DF-474E-AACD-6EC6D890004D}" type="pres">
      <dgm:prSet presAssocID="{5992B619-CB52-4105-BBA0-0BA2554DF666}" presName="Name21" presStyleCnt="0"/>
      <dgm:spPr/>
    </dgm:pt>
    <dgm:pt modelId="{B8709008-EC64-424C-8C7A-B4F4842326B8}" type="pres">
      <dgm:prSet presAssocID="{5992B619-CB52-4105-BBA0-0BA2554DF666}" presName="level2Shape" presStyleLbl="node4" presStyleIdx="1" presStyleCnt="12" custScaleX="123493" custScaleY="137372"/>
      <dgm:spPr/>
      <dgm:t>
        <a:bodyPr/>
        <a:lstStyle/>
        <a:p>
          <a:endParaRPr lang="zh-CN" altLang="en-US"/>
        </a:p>
      </dgm:t>
    </dgm:pt>
    <dgm:pt modelId="{AC688520-4EFC-46ED-B38B-794B3F02AD3B}" type="pres">
      <dgm:prSet presAssocID="{5992B619-CB52-4105-BBA0-0BA2554DF666}" presName="hierChild3" presStyleCnt="0"/>
      <dgm:spPr/>
    </dgm:pt>
    <dgm:pt modelId="{4D4B2831-FAF9-48BD-A24F-21834BAB7221}" type="pres">
      <dgm:prSet presAssocID="{79B1F933-5844-4BF7-A714-1828A8240C59}" presName="Name19" presStyleLbl="parChTrans1D4" presStyleIdx="2" presStyleCnt="12"/>
      <dgm:spPr/>
      <dgm:t>
        <a:bodyPr/>
        <a:lstStyle/>
        <a:p>
          <a:endParaRPr lang="zh-CN" altLang="en-US"/>
        </a:p>
      </dgm:t>
    </dgm:pt>
    <dgm:pt modelId="{90FC7CA2-75FE-4A59-97B0-8E351B51A1A2}" type="pres">
      <dgm:prSet presAssocID="{E8FBA01F-C90B-41B9-96D8-12D0F5212BA8}" presName="Name21" presStyleCnt="0"/>
      <dgm:spPr/>
    </dgm:pt>
    <dgm:pt modelId="{9A3D8C92-14DF-469B-97F5-83AD0F53E2CD}" type="pres">
      <dgm:prSet presAssocID="{E8FBA01F-C90B-41B9-96D8-12D0F5212BA8}" presName="level2Shape" presStyleLbl="node4" presStyleIdx="2" presStyleCnt="12" custScaleX="94780" custScaleY="109557"/>
      <dgm:spPr/>
      <dgm:t>
        <a:bodyPr/>
        <a:lstStyle/>
        <a:p>
          <a:endParaRPr lang="zh-CN" altLang="en-US"/>
        </a:p>
      </dgm:t>
    </dgm:pt>
    <dgm:pt modelId="{22037804-5FF5-49B6-A709-7EA72CFE12C8}" type="pres">
      <dgm:prSet presAssocID="{E8FBA01F-C90B-41B9-96D8-12D0F5212BA8}" presName="hierChild3" presStyleCnt="0"/>
      <dgm:spPr/>
    </dgm:pt>
    <dgm:pt modelId="{ECFB27DC-FA73-45AD-8C20-F74D77344906}" type="pres">
      <dgm:prSet presAssocID="{0793568A-13F8-494A-8DE6-7D7601F4442C}" presName="Name19" presStyleLbl="parChTrans1D4" presStyleIdx="3" presStyleCnt="12"/>
      <dgm:spPr/>
      <dgm:t>
        <a:bodyPr/>
        <a:lstStyle/>
        <a:p>
          <a:endParaRPr lang="zh-CN" altLang="en-US"/>
        </a:p>
      </dgm:t>
    </dgm:pt>
    <dgm:pt modelId="{C2D165C2-58A6-4CE5-B89F-C71FE89C1B04}" type="pres">
      <dgm:prSet presAssocID="{0DCFCEAF-5A00-4CA9-B1F5-B472E6AA459F}" presName="Name21" presStyleCnt="0"/>
      <dgm:spPr/>
    </dgm:pt>
    <dgm:pt modelId="{9F7802F9-EF37-4AD4-8487-0C6FBB6A9417}" type="pres">
      <dgm:prSet presAssocID="{0DCFCEAF-5A00-4CA9-B1F5-B472E6AA459F}" presName="level2Shape" presStyleLbl="node4" presStyleIdx="3" presStyleCnt="12" custScaleX="123493"/>
      <dgm:spPr/>
      <dgm:t>
        <a:bodyPr/>
        <a:lstStyle/>
        <a:p>
          <a:endParaRPr lang="zh-CN" altLang="en-US"/>
        </a:p>
      </dgm:t>
    </dgm:pt>
    <dgm:pt modelId="{C0B21631-73B8-4BC2-9D01-391534882B96}" type="pres">
      <dgm:prSet presAssocID="{0DCFCEAF-5A00-4CA9-B1F5-B472E6AA459F}" presName="hierChild3" presStyleCnt="0"/>
      <dgm:spPr/>
    </dgm:pt>
    <dgm:pt modelId="{80B1BA64-54A9-4B83-BBF7-41A677DAA151}" type="pres">
      <dgm:prSet presAssocID="{6275E596-A5D5-484C-A287-EAE911C2A6C8}" presName="Name19" presStyleLbl="parChTrans1D4" presStyleIdx="4" presStyleCnt="12"/>
      <dgm:spPr/>
      <dgm:t>
        <a:bodyPr/>
        <a:lstStyle/>
        <a:p>
          <a:endParaRPr lang="zh-CN" altLang="en-US"/>
        </a:p>
      </dgm:t>
    </dgm:pt>
    <dgm:pt modelId="{8F3B6218-69B2-4900-977C-F7453C765E13}" type="pres">
      <dgm:prSet presAssocID="{769485CD-04FF-4113-95A5-B71EE176080D}" presName="Name21" presStyleCnt="0"/>
      <dgm:spPr/>
    </dgm:pt>
    <dgm:pt modelId="{C2447674-1B0B-425A-A01F-6455836C4918}" type="pres">
      <dgm:prSet presAssocID="{769485CD-04FF-4113-95A5-B71EE176080D}" presName="level2Shape" presStyleLbl="node4" presStyleIdx="4" presStyleCnt="12" custScaleX="123493" custScaleY="137372"/>
      <dgm:spPr/>
      <dgm:t>
        <a:bodyPr/>
        <a:lstStyle/>
        <a:p>
          <a:endParaRPr lang="zh-CN" altLang="en-US"/>
        </a:p>
      </dgm:t>
    </dgm:pt>
    <dgm:pt modelId="{C12623B9-56E3-44AE-A7BB-787DA09B8A45}" type="pres">
      <dgm:prSet presAssocID="{769485CD-04FF-4113-95A5-B71EE176080D}" presName="hierChild3" presStyleCnt="0"/>
      <dgm:spPr/>
    </dgm:pt>
    <dgm:pt modelId="{D2D2395B-A138-4C72-9BD3-F461000DBB36}" type="pres">
      <dgm:prSet presAssocID="{0DA2209E-0FBF-4453-ADF4-53F6C2A45634}" presName="Name19" presStyleLbl="parChTrans1D4" presStyleIdx="5" presStyleCnt="12"/>
      <dgm:spPr/>
      <dgm:t>
        <a:bodyPr/>
        <a:lstStyle/>
        <a:p>
          <a:endParaRPr lang="zh-CN" altLang="en-US"/>
        </a:p>
      </dgm:t>
    </dgm:pt>
    <dgm:pt modelId="{D9E67E02-5A51-47B4-A5EC-6234D6FEF669}" type="pres">
      <dgm:prSet presAssocID="{7D3F3705-6F9B-4364-BDF0-F2C13BB8B16D}" presName="Name21" presStyleCnt="0"/>
      <dgm:spPr/>
    </dgm:pt>
    <dgm:pt modelId="{55E4585A-B2DE-49EE-948F-A7DD596CD6BB}" type="pres">
      <dgm:prSet presAssocID="{7D3F3705-6F9B-4364-BDF0-F2C13BB8B16D}" presName="level2Shape" presStyleLbl="node4" presStyleIdx="5" presStyleCnt="12" custScaleX="117008" custScaleY="79184"/>
      <dgm:spPr/>
      <dgm:t>
        <a:bodyPr/>
        <a:lstStyle/>
        <a:p>
          <a:endParaRPr lang="zh-CN" altLang="en-US"/>
        </a:p>
      </dgm:t>
    </dgm:pt>
    <dgm:pt modelId="{F1B44172-B564-449A-AC93-65E30EAEEE7E}" type="pres">
      <dgm:prSet presAssocID="{7D3F3705-6F9B-4364-BDF0-F2C13BB8B16D}" presName="hierChild3" presStyleCnt="0"/>
      <dgm:spPr/>
    </dgm:pt>
    <dgm:pt modelId="{CAF58826-153B-4FCB-B37C-5B1545FF5A77}" type="pres">
      <dgm:prSet presAssocID="{7411A795-72B9-40F8-A102-583EA1D3EAA4}" presName="Name19" presStyleLbl="parChTrans1D4" presStyleIdx="6" presStyleCnt="12"/>
      <dgm:spPr/>
      <dgm:t>
        <a:bodyPr/>
        <a:lstStyle/>
        <a:p>
          <a:endParaRPr lang="zh-CN" altLang="en-US"/>
        </a:p>
      </dgm:t>
    </dgm:pt>
    <dgm:pt modelId="{33DE6DE1-7382-42E2-8AAF-3E18D7AC815A}" type="pres">
      <dgm:prSet presAssocID="{1EAD9625-65A8-42B6-8200-563493FABE37}" presName="Name21" presStyleCnt="0"/>
      <dgm:spPr/>
    </dgm:pt>
    <dgm:pt modelId="{D1D59B23-3049-4577-AA9A-06D94C363DE6}" type="pres">
      <dgm:prSet presAssocID="{1EAD9625-65A8-42B6-8200-563493FABE37}" presName="level2Shape" presStyleLbl="node4" presStyleIdx="6" presStyleCnt="12" custScaleX="123493"/>
      <dgm:spPr/>
      <dgm:t>
        <a:bodyPr/>
        <a:lstStyle/>
        <a:p>
          <a:endParaRPr lang="zh-CN" altLang="en-US"/>
        </a:p>
      </dgm:t>
    </dgm:pt>
    <dgm:pt modelId="{86456CC0-C26B-447F-9523-B087B8312420}" type="pres">
      <dgm:prSet presAssocID="{1EAD9625-65A8-42B6-8200-563493FABE37}" presName="hierChild3" presStyleCnt="0"/>
      <dgm:spPr/>
    </dgm:pt>
    <dgm:pt modelId="{53C14EFA-C2FA-49A4-B55E-E72C9F312229}" type="pres">
      <dgm:prSet presAssocID="{82536B8C-4AFB-4FAE-9D4A-D2941319EEBB}" presName="Name19" presStyleLbl="parChTrans1D4" presStyleIdx="7" presStyleCnt="12"/>
      <dgm:spPr/>
      <dgm:t>
        <a:bodyPr/>
        <a:lstStyle/>
        <a:p>
          <a:endParaRPr lang="zh-CN" altLang="en-US"/>
        </a:p>
      </dgm:t>
    </dgm:pt>
    <dgm:pt modelId="{86F1B438-9B9C-4B51-BE15-796C74A06109}" type="pres">
      <dgm:prSet presAssocID="{35ABB7EE-E1CE-4EFA-80EE-65CE316DA18D}" presName="Name21" presStyleCnt="0"/>
      <dgm:spPr/>
    </dgm:pt>
    <dgm:pt modelId="{9AEE87A0-6733-45AE-8574-3B03393ECA69}" type="pres">
      <dgm:prSet presAssocID="{35ABB7EE-E1CE-4EFA-80EE-65CE316DA18D}" presName="level2Shape" presStyleLbl="node4" presStyleIdx="7" presStyleCnt="12" custScaleX="123493" custScaleY="137372"/>
      <dgm:spPr/>
      <dgm:t>
        <a:bodyPr/>
        <a:lstStyle/>
        <a:p>
          <a:endParaRPr lang="zh-CN" altLang="en-US"/>
        </a:p>
      </dgm:t>
    </dgm:pt>
    <dgm:pt modelId="{76D5D612-4F8B-4354-B1D7-1383111B6B98}" type="pres">
      <dgm:prSet presAssocID="{35ABB7EE-E1CE-4EFA-80EE-65CE316DA18D}" presName="hierChild3" presStyleCnt="0"/>
      <dgm:spPr/>
    </dgm:pt>
    <dgm:pt modelId="{506429AD-FE73-4E09-903E-6C091DF60D16}" type="pres">
      <dgm:prSet presAssocID="{53404EF3-F2D4-4D58-9EF6-CA40D733C03E}" presName="Name19" presStyleLbl="parChTrans1D4" presStyleIdx="8" presStyleCnt="12"/>
      <dgm:spPr/>
      <dgm:t>
        <a:bodyPr/>
        <a:lstStyle/>
        <a:p>
          <a:endParaRPr lang="zh-CN" altLang="en-US"/>
        </a:p>
      </dgm:t>
    </dgm:pt>
    <dgm:pt modelId="{B699BF30-58BE-437A-AD68-E4418CB01B3D}" type="pres">
      <dgm:prSet presAssocID="{B86ED654-0E7B-424A-8565-9F5B0E40A280}" presName="Name21" presStyleCnt="0"/>
      <dgm:spPr/>
    </dgm:pt>
    <dgm:pt modelId="{2D79E599-B11D-4E1A-9129-3CBE522BA16D}" type="pres">
      <dgm:prSet presAssocID="{B86ED654-0E7B-424A-8565-9F5B0E40A280}" presName="level2Shape" presStyleLbl="node4" presStyleIdx="8" presStyleCnt="12" custScaleX="118949" custScaleY="125216"/>
      <dgm:spPr/>
      <dgm:t>
        <a:bodyPr/>
        <a:lstStyle/>
        <a:p>
          <a:endParaRPr lang="zh-CN" altLang="en-US"/>
        </a:p>
      </dgm:t>
    </dgm:pt>
    <dgm:pt modelId="{F4240693-FB86-4A36-8CDC-5F468EDB7D8F}" type="pres">
      <dgm:prSet presAssocID="{B86ED654-0E7B-424A-8565-9F5B0E40A280}" presName="hierChild3" presStyleCnt="0"/>
      <dgm:spPr/>
    </dgm:pt>
    <dgm:pt modelId="{38A1D237-82D7-4A01-8A9C-2632B9612CDE}" type="pres">
      <dgm:prSet presAssocID="{15D50D92-6E72-41E1-A8B0-8898E0857BCB}" presName="Name19" presStyleLbl="parChTrans1D2" presStyleIdx="1" presStyleCnt="2"/>
      <dgm:spPr/>
      <dgm:t>
        <a:bodyPr/>
        <a:lstStyle/>
        <a:p>
          <a:endParaRPr lang="zh-CN" altLang="en-US"/>
        </a:p>
      </dgm:t>
    </dgm:pt>
    <dgm:pt modelId="{A2B48385-DF19-4F0B-8AC7-E2E9588D2602}" type="pres">
      <dgm:prSet presAssocID="{2ADEE2B4-1B86-4D8B-B10D-236CD4F2E088}" presName="Name21" presStyleCnt="0"/>
      <dgm:spPr/>
    </dgm:pt>
    <dgm:pt modelId="{09D6E1E7-3651-484B-9DF3-A81D665EF91A}" type="pres">
      <dgm:prSet presAssocID="{2ADEE2B4-1B86-4D8B-B10D-236CD4F2E088}" presName="level2Shape" presStyleLbl="node2" presStyleIdx="1" presStyleCnt="2" custScaleX="125303"/>
      <dgm:spPr/>
      <dgm:t>
        <a:bodyPr/>
        <a:lstStyle/>
        <a:p>
          <a:endParaRPr lang="zh-CN" altLang="en-US"/>
        </a:p>
      </dgm:t>
    </dgm:pt>
    <dgm:pt modelId="{F21729C3-0447-4739-AD67-BA4C6EE08104}" type="pres">
      <dgm:prSet presAssocID="{2ADEE2B4-1B86-4D8B-B10D-236CD4F2E088}" presName="hierChild3" presStyleCnt="0"/>
      <dgm:spPr/>
    </dgm:pt>
    <dgm:pt modelId="{88B08B2E-28F8-40EB-81B5-6A1FF5D9451C}" type="pres">
      <dgm:prSet presAssocID="{FD22AF75-1E13-4371-8B32-4D4431D686BA}" presName="Name19" presStyleLbl="parChTrans1D3" presStyleIdx="1" presStyleCnt="2"/>
      <dgm:spPr/>
      <dgm:t>
        <a:bodyPr/>
        <a:lstStyle/>
        <a:p>
          <a:endParaRPr lang="zh-CN" altLang="en-US"/>
        </a:p>
      </dgm:t>
    </dgm:pt>
    <dgm:pt modelId="{FD142D36-E51E-40F7-BABC-29FA81AF7E4E}" type="pres">
      <dgm:prSet presAssocID="{CCB4E40F-1588-4574-BE5F-CFEEAF93F8E1}" presName="Name21" presStyleCnt="0"/>
      <dgm:spPr/>
    </dgm:pt>
    <dgm:pt modelId="{41F830B2-74EB-47B5-82FA-8F5B552AEFD9}" type="pres">
      <dgm:prSet presAssocID="{CCB4E40F-1588-4574-BE5F-CFEEAF93F8E1}" presName="level2Shape" presStyleLbl="node3" presStyleIdx="1" presStyleCnt="2" custScaleX="108092" custScaleY="108092"/>
      <dgm:spPr/>
      <dgm:t>
        <a:bodyPr/>
        <a:lstStyle/>
        <a:p>
          <a:endParaRPr lang="zh-CN" altLang="en-US"/>
        </a:p>
      </dgm:t>
    </dgm:pt>
    <dgm:pt modelId="{56DF0B37-6FC2-44E3-8CDC-B8D1B2A82132}" type="pres">
      <dgm:prSet presAssocID="{CCB4E40F-1588-4574-BE5F-CFEEAF93F8E1}" presName="hierChild3" presStyleCnt="0"/>
      <dgm:spPr/>
    </dgm:pt>
    <dgm:pt modelId="{F9986C6D-7E4F-42EC-BE2E-B2978286BAA3}" type="pres">
      <dgm:prSet presAssocID="{EEDDF154-BCDD-4DFA-9D9F-B65F90DC2015}" presName="Name19" presStyleLbl="parChTrans1D4" presStyleIdx="9" presStyleCnt="12"/>
      <dgm:spPr/>
      <dgm:t>
        <a:bodyPr/>
        <a:lstStyle/>
        <a:p>
          <a:endParaRPr lang="zh-CN" altLang="en-US"/>
        </a:p>
      </dgm:t>
    </dgm:pt>
    <dgm:pt modelId="{DBED9D06-4563-4D4C-96F8-BC210E88FAE2}" type="pres">
      <dgm:prSet presAssocID="{E9F52321-29B6-4819-899C-EEEEFFCEF183}" presName="Name21" presStyleCnt="0"/>
      <dgm:spPr/>
    </dgm:pt>
    <dgm:pt modelId="{6387830E-AF0D-4167-B969-1B994270D457}" type="pres">
      <dgm:prSet presAssocID="{E9F52321-29B6-4819-899C-EEEEFFCEF183}" presName="level2Shape" presStyleLbl="node4" presStyleIdx="9" presStyleCnt="12" custScaleX="123493"/>
      <dgm:spPr/>
      <dgm:t>
        <a:bodyPr/>
        <a:lstStyle/>
        <a:p>
          <a:endParaRPr lang="zh-CN" altLang="en-US"/>
        </a:p>
      </dgm:t>
    </dgm:pt>
    <dgm:pt modelId="{C4B7F330-8239-4AAF-ADCA-D4A1AA1C2F49}" type="pres">
      <dgm:prSet presAssocID="{E9F52321-29B6-4819-899C-EEEEFFCEF183}" presName="hierChild3" presStyleCnt="0"/>
      <dgm:spPr/>
    </dgm:pt>
    <dgm:pt modelId="{4B440B6A-D334-4530-9642-E017D3678066}" type="pres">
      <dgm:prSet presAssocID="{3E3C835C-7DBD-42F9-B5FD-948886B38B88}" presName="Name19" presStyleLbl="parChTrans1D4" presStyleIdx="10" presStyleCnt="12"/>
      <dgm:spPr/>
      <dgm:t>
        <a:bodyPr/>
        <a:lstStyle/>
        <a:p>
          <a:endParaRPr lang="zh-CN" altLang="en-US"/>
        </a:p>
      </dgm:t>
    </dgm:pt>
    <dgm:pt modelId="{A038B947-4A42-4753-843D-888F0B4A854C}" type="pres">
      <dgm:prSet presAssocID="{365E0C87-3E88-4633-9D65-F34B39F6136B}" presName="Name21" presStyleCnt="0"/>
      <dgm:spPr/>
    </dgm:pt>
    <dgm:pt modelId="{F75A6A85-CA4E-43BC-AEC5-F302F4205DE9}" type="pres">
      <dgm:prSet presAssocID="{365E0C87-3E88-4633-9D65-F34B39F6136B}" presName="level2Shape" presStyleLbl="node4" presStyleIdx="10" presStyleCnt="12" custScaleX="123493" custScaleY="137372"/>
      <dgm:spPr/>
      <dgm:t>
        <a:bodyPr/>
        <a:lstStyle/>
        <a:p>
          <a:endParaRPr lang="zh-CN" altLang="en-US"/>
        </a:p>
      </dgm:t>
    </dgm:pt>
    <dgm:pt modelId="{4B81EFC1-0669-44FD-9724-4308FF571B00}" type="pres">
      <dgm:prSet presAssocID="{365E0C87-3E88-4633-9D65-F34B39F6136B}" presName="hierChild3" presStyleCnt="0"/>
      <dgm:spPr/>
    </dgm:pt>
    <dgm:pt modelId="{8AD55461-9B88-428B-93FA-C32D001E4E3F}" type="pres">
      <dgm:prSet presAssocID="{66B67819-4019-4042-B98F-C9ABCEFC85E7}" presName="Name19" presStyleLbl="parChTrans1D4" presStyleIdx="11" presStyleCnt="12"/>
      <dgm:spPr/>
      <dgm:t>
        <a:bodyPr/>
        <a:lstStyle/>
        <a:p>
          <a:endParaRPr lang="zh-CN" altLang="en-US"/>
        </a:p>
      </dgm:t>
    </dgm:pt>
    <dgm:pt modelId="{022D5EE2-E2B7-4E40-A8A5-26690D4E55C7}" type="pres">
      <dgm:prSet presAssocID="{DDDF817A-2398-4B5E-B963-7FD9F3E7E498}" presName="Name21" presStyleCnt="0"/>
      <dgm:spPr/>
    </dgm:pt>
    <dgm:pt modelId="{E7F8CDAC-595F-4381-AB17-2EA79A2D5991}" type="pres">
      <dgm:prSet presAssocID="{DDDF817A-2398-4B5E-B963-7FD9F3E7E498}" presName="level2Shape" presStyleLbl="node4" presStyleIdx="11" presStyleCnt="12" custScaleX="114297" custScaleY="76642"/>
      <dgm:spPr/>
      <dgm:t>
        <a:bodyPr/>
        <a:lstStyle/>
        <a:p>
          <a:endParaRPr lang="zh-CN" altLang="en-US"/>
        </a:p>
      </dgm:t>
    </dgm:pt>
    <dgm:pt modelId="{7F8F82CD-5814-4C57-B338-92EADD142C2A}" type="pres">
      <dgm:prSet presAssocID="{DDDF817A-2398-4B5E-B963-7FD9F3E7E498}" presName="hierChild3" presStyleCnt="0"/>
      <dgm:spPr/>
    </dgm:pt>
    <dgm:pt modelId="{781BC7CF-764F-4B08-BBC2-0E8C2C69703F}" type="pres">
      <dgm:prSet presAssocID="{54955C6A-F5E8-493E-960C-B40885155D50}" presName="bgShapesFlow" presStyleCnt="0"/>
      <dgm:spPr/>
    </dgm:pt>
  </dgm:ptLst>
  <dgm:cxnLst>
    <dgm:cxn modelId="{E1D0506B-A3EC-41E5-BBDC-86C84E7CFE89}" type="presOf" srcId="{18160889-C1B4-4C0D-BA75-B137A78895F7}" destId="{D67A9AF3-A105-4118-A221-9EE0B1609E92}" srcOrd="0" destOrd="0" presId="urn:microsoft.com/office/officeart/2005/8/layout/hierarchy6"/>
    <dgm:cxn modelId="{3CFDF7DD-56A1-4D25-AE62-52A35AE58AA7}" type="presOf" srcId="{1EAD9625-65A8-42B6-8200-563493FABE37}" destId="{D1D59B23-3049-4577-AA9A-06D94C363DE6}" srcOrd="0" destOrd="0" presId="urn:microsoft.com/office/officeart/2005/8/layout/hierarchy6"/>
    <dgm:cxn modelId="{5D13862C-04BB-4E5C-982E-56BE22AD1653}" srcId="{1EAD9625-65A8-42B6-8200-563493FABE37}" destId="{35ABB7EE-E1CE-4EFA-80EE-65CE316DA18D}" srcOrd="0" destOrd="0" parTransId="{82536B8C-4AFB-4FAE-9D4A-D2941319EEBB}" sibTransId="{EEFACEFF-585F-4698-AA1F-E52A472849F4}"/>
    <dgm:cxn modelId="{083EDA51-0BFE-4AA8-9F0A-4AB0B476EB1C}" type="presOf" srcId="{9ADDDE70-149B-4ACF-AC44-CB551660F1B4}" destId="{D04F78E1-4366-4733-A771-2AE35D2FDED9}" srcOrd="0" destOrd="0" presId="urn:microsoft.com/office/officeart/2005/8/layout/hierarchy6"/>
    <dgm:cxn modelId="{8EF84FD2-324B-4E63-9D20-14AA84CAC6AE}" type="presOf" srcId="{FD22AF75-1E13-4371-8B32-4D4431D686BA}" destId="{88B08B2E-28F8-40EB-81B5-6A1FF5D9451C}" srcOrd="0" destOrd="0" presId="urn:microsoft.com/office/officeart/2005/8/layout/hierarchy6"/>
    <dgm:cxn modelId="{E05599A0-A3C4-41E3-B8AA-D73AF3273457}" srcId="{CCB4E40F-1588-4574-BE5F-CFEEAF93F8E1}" destId="{E9F52321-29B6-4819-899C-EEEEFFCEF183}" srcOrd="0" destOrd="0" parTransId="{EEDDF154-BCDD-4DFA-9D9F-B65F90DC2015}" sibTransId="{C0703AB5-815D-4812-A9B3-FF27BA8FE6F8}"/>
    <dgm:cxn modelId="{DE9289AF-7169-48F5-A345-77EB8DCC3E87}" type="presOf" srcId="{66B67819-4019-4042-B98F-C9ABCEFC85E7}" destId="{8AD55461-9B88-428B-93FA-C32D001E4E3F}" srcOrd="0" destOrd="0" presId="urn:microsoft.com/office/officeart/2005/8/layout/hierarchy6"/>
    <dgm:cxn modelId="{75846FDC-8BFC-491C-9D32-E6776A33F4D0}" type="presOf" srcId="{3E3C835C-7DBD-42F9-B5FD-948886B38B88}" destId="{4B440B6A-D334-4530-9642-E017D3678066}" srcOrd="0" destOrd="0" presId="urn:microsoft.com/office/officeart/2005/8/layout/hierarchy6"/>
    <dgm:cxn modelId="{4098BF2E-F4C5-4D27-AF2A-26DA463F9D7A}" type="presOf" srcId="{2117CA80-EE8A-4170-BCB1-2168B9E39A33}" destId="{EC99165A-D23F-4A05-A14D-FE7734169543}" srcOrd="0" destOrd="0" presId="urn:microsoft.com/office/officeart/2005/8/layout/hierarchy6"/>
    <dgm:cxn modelId="{7956B6B5-8292-43BD-9F68-4B532D6F19B1}" type="presOf" srcId="{79B1F933-5844-4BF7-A714-1828A8240C59}" destId="{4D4B2831-FAF9-48BD-A24F-21834BAB7221}" srcOrd="0" destOrd="0" presId="urn:microsoft.com/office/officeart/2005/8/layout/hierarchy6"/>
    <dgm:cxn modelId="{34629ADF-71E4-47F0-937A-23CF8DAB40B1}" type="presOf" srcId="{0DA2209E-0FBF-4453-ADF4-53F6C2A45634}" destId="{D2D2395B-A138-4C72-9BD3-F461000DBB36}" srcOrd="0" destOrd="0" presId="urn:microsoft.com/office/officeart/2005/8/layout/hierarchy6"/>
    <dgm:cxn modelId="{E7DF8C5F-C563-49BD-AA10-C0D2687E9B0D}" srcId="{769485CD-04FF-4113-95A5-B71EE176080D}" destId="{7D3F3705-6F9B-4364-BDF0-F2C13BB8B16D}" srcOrd="0" destOrd="0" parTransId="{0DA2209E-0FBF-4453-ADF4-53F6C2A45634}" sibTransId="{C034929F-3E0D-4FAC-BD43-F39AAFEB3DE1}"/>
    <dgm:cxn modelId="{9F3959D9-F857-47A2-B964-CD4B254EB0EC}" srcId="{76128674-B7A4-4016-A7DD-74B9FD61ED01}" destId="{2ADEE2B4-1B86-4D8B-B10D-236CD4F2E088}" srcOrd="1" destOrd="0" parTransId="{15D50D92-6E72-41E1-A8B0-8898E0857BCB}" sibTransId="{BAE01069-F90F-4B74-899C-61EDF1B08760}"/>
    <dgm:cxn modelId="{DA0C2C29-9417-498B-AB61-56EDA25E9659}" srcId="{18160889-C1B4-4C0D-BA75-B137A78895F7}" destId="{0DCFCEAF-5A00-4CA9-B1F5-B472E6AA459F}" srcOrd="1" destOrd="0" parTransId="{0793568A-13F8-494A-8DE6-7D7601F4442C}" sibTransId="{1A6202B7-4136-423E-AE9A-6F3794440BEA}"/>
    <dgm:cxn modelId="{0FF62F43-7167-432C-993B-4259E616DF99}" type="presOf" srcId="{76128674-B7A4-4016-A7DD-74B9FD61ED01}" destId="{A60F1C8E-7345-47E6-8D39-C38B1694BCCF}" srcOrd="0" destOrd="0" presId="urn:microsoft.com/office/officeart/2005/8/layout/hierarchy6"/>
    <dgm:cxn modelId="{703A3454-924F-463C-9D93-773A168DA35A}" type="presOf" srcId="{DDDF817A-2398-4B5E-B963-7FD9F3E7E498}" destId="{E7F8CDAC-595F-4381-AB17-2EA79A2D5991}" srcOrd="0" destOrd="0" presId="urn:microsoft.com/office/officeart/2005/8/layout/hierarchy6"/>
    <dgm:cxn modelId="{31D4DCC7-EEE9-4C69-906B-48D06189A6F4}" type="presOf" srcId="{54955C6A-F5E8-493E-960C-B40885155D50}" destId="{E64675AA-09BD-48FB-AD20-E13841FC5A15}" srcOrd="0" destOrd="0" presId="urn:microsoft.com/office/officeart/2005/8/layout/hierarchy6"/>
    <dgm:cxn modelId="{6557917B-A9BC-458F-92C8-D21C6DE10EFC}" type="presOf" srcId="{E9F52321-29B6-4819-899C-EEEEFFCEF183}" destId="{6387830E-AF0D-4167-B969-1B994270D457}" srcOrd="0" destOrd="0" presId="urn:microsoft.com/office/officeart/2005/8/layout/hierarchy6"/>
    <dgm:cxn modelId="{1C06860D-C6CE-4941-8211-893282BA8E23}" srcId="{18160889-C1B4-4C0D-BA75-B137A78895F7}" destId="{BBE2E9CF-5E53-4863-B1B7-E7511171F9DC}" srcOrd="0" destOrd="0" parTransId="{324EF87D-3E38-4A67-B477-CC30AAAB4B1C}" sibTransId="{B38CF1AD-9D29-43B3-AD66-3B77981A98F8}"/>
    <dgm:cxn modelId="{6D58B4CF-B90D-45BD-9BE0-7230EA36691F}" srcId="{5992B619-CB52-4105-BBA0-0BA2554DF666}" destId="{E8FBA01F-C90B-41B9-96D8-12D0F5212BA8}" srcOrd="0" destOrd="0" parTransId="{79B1F933-5844-4BF7-A714-1828A8240C59}" sibTransId="{CD4FCA2A-051E-484A-AC8A-6A0B5F78B013}"/>
    <dgm:cxn modelId="{946E7BE9-9A5B-41D1-B30B-BF7E14EE0ED0}" type="presOf" srcId="{324EF87D-3E38-4A67-B477-CC30AAAB4B1C}" destId="{A6F38FD1-B07F-4299-82C7-0C40A10293D3}" srcOrd="0" destOrd="0" presId="urn:microsoft.com/office/officeart/2005/8/layout/hierarchy6"/>
    <dgm:cxn modelId="{3B248EA6-F5F5-4451-80CC-F95A72F7BE35}" srcId="{3F8E1ED9-E223-4EDC-8DAB-B5E59EDBB0CD}" destId="{18160889-C1B4-4C0D-BA75-B137A78895F7}" srcOrd="0" destOrd="0" parTransId="{8ED07A23-67CE-47BB-9868-F1CDD6D9C984}" sibTransId="{189914E6-7CBC-45DD-A54C-E6E3F8954C51}"/>
    <dgm:cxn modelId="{B0CBCCA0-E65A-4A2A-A833-2CDA8FC48BC4}" type="presOf" srcId="{7D3F3705-6F9B-4364-BDF0-F2C13BB8B16D}" destId="{55E4585A-B2DE-49EE-948F-A7DD596CD6BB}" srcOrd="0" destOrd="0" presId="urn:microsoft.com/office/officeart/2005/8/layout/hierarchy6"/>
    <dgm:cxn modelId="{1D839A21-83BC-460E-95DC-7FAF72260C59}" srcId="{2ADEE2B4-1B86-4D8B-B10D-236CD4F2E088}" destId="{CCB4E40F-1588-4574-BE5F-CFEEAF93F8E1}" srcOrd="0" destOrd="0" parTransId="{FD22AF75-1E13-4371-8B32-4D4431D686BA}" sibTransId="{E8CC3C1F-FB0D-4822-8C7A-D80F5038F999}"/>
    <dgm:cxn modelId="{B081B2AB-C2AB-48A7-BF7E-161A2E8374B1}" type="presOf" srcId="{2ADEE2B4-1B86-4D8B-B10D-236CD4F2E088}" destId="{09D6E1E7-3651-484B-9DF3-A81D665EF91A}" srcOrd="0" destOrd="0" presId="urn:microsoft.com/office/officeart/2005/8/layout/hierarchy6"/>
    <dgm:cxn modelId="{A9AA1000-A855-49A0-B8A2-16EC06C90A0D}" srcId="{76128674-B7A4-4016-A7DD-74B9FD61ED01}" destId="{3F8E1ED9-E223-4EDC-8DAB-B5E59EDBB0CD}" srcOrd="0" destOrd="0" parTransId="{2117CA80-EE8A-4170-BCB1-2168B9E39A33}" sibTransId="{BFEBF96E-3D23-442B-A63E-0F94CD9FC6CB}"/>
    <dgm:cxn modelId="{AF20B992-486E-48C0-AA3E-2B2FC0D96252}" srcId="{0DCFCEAF-5A00-4CA9-B1F5-B472E6AA459F}" destId="{769485CD-04FF-4113-95A5-B71EE176080D}" srcOrd="0" destOrd="0" parTransId="{6275E596-A5D5-484C-A287-EAE911C2A6C8}" sibTransId="{AAF8B2A6-4307-4E00-981F-9CB39FC0EA52}"/>
    <dgm:cxn modelId="{8622EEB3-9D43-4309-A454-6CC4B5D85C86}" type="presOf" srcId="{15D50D92-6E72-41E1-A8B0-8898E0857BCB}" destId="{38A1D237-82D7-4A01-8A9C-2632B9612CDE}" srcOrd="0" destOrd="0" presId="urn:microsoft.com/office/officeart/2005/8/layout/hierarchy6"/>
    <dgm:cxn modelId="{082D151A-4FBA-433D-BEFB-180658830C24}" type="presOf" srcId="{365E0C87-3E88-4633-9D65-F34B39F6136B}" destId="{F75A6A85-CA4E-43BC-AEC5-F302F4205DE9}" srcOrd="0" destOrd="0" presId="urn:microsoft.com/office/officeart/2005/8/layout/hierarchy6"/>
    <dgm:cxn modelId="{6170F7D1-EECA-4A58-ABF3-78B8C36B9328}" srcId="{35ABB7EE-E1CE-4EFA-80EE-65CE316DA18D}" destId="{B86ED654-0E7B-424A-8565-9F5B0E40A280}" srcOrd="0" destOrd="0" parTransId="{53404EF3-F2D4-4D58-9EF6-CA40D733C03E}" sibTransId="{ECEA075C-816F-4F0E-A3CC-07D917CA2481}"/>
    <dgm:cxn modelId="{DA0CE3CB-8DC6-4119-841F-329AE72BB02B}" type="presOf" srcId="{0793568A-13F8-494A-8DE6-7D7601F4442C}" destId="{ECFB27DC-FA73-45AD-8C20-F74D77344906}" srcOrd="0" destOrd="0" presId="urn:microsoft.com/office/officeart/2005/8/layout/hierarchy6"/>
    <dgm:cxn modelId="{D3913BB4-43DF-48A1-B30E-5FBB6AD3DE1C}" type="presOf" srcId="{0DCFCEAF-5A00-4CA9-B1F5-B472E6AA459F}" destId="{9F7802F9-EF37-4AD4-8487-0C6FBB6A9417}" srcOrd="0" destOrd="0" presId="urn:microsoft.com/office/officeart/2005/8/layout/hierarchy6"/>
    <dgm:cxn modelId="{593A29E9-DF48-4888-B8C6-4BD3465DE9F5}" type="presOf" srcId="{82536B8C-4AFB-4FAE-9D4A-D2941319EEBB}" destId="{53C14EFA-C2FA-49A4-B55E-E72C9F312229}" srcOrd="0" destOrd="0" presId="urn:microsoft.com/office/officeart/2005/8/layout/hierarchy6"/>
    <dgm:cxn modelId="{E906B1D3-3EAB-4B3B-84AA-4C496B0966EC}" type="presOf" srcId="{BBE2E9CF-5E53-4863-B1B7-E7511171F9DC}" destId="{AA87B92F-E3F3-4585-A058-97E570219062}" srcOrd="0" destOrd="0" presId="urn:microsoft.com/office/officeart/2005/8/layout/hierarchy6"/>
    <dgm:cxn modelId="{36080C0A-EA44-4138-BDF2-17A7B1312725}" type="presOf" srcId="{EEDDF154-BCDD-4DFA-9D9F-B65F90DC2015}" destId="{F9986C6D-7E4F-42EC-BE2E-B2978286BAA3}" srcOrd="0" destOrd="0" presId="urn:microsoft.com/office/officeart/2005/8/layout/hierarchy6"/>
    <dgm:cxn modelId="{E16A63DC-AFC1-4E0E-9D79-5939EF5DC6E6}" srcId="{18160889-C1B4-4C0D-BA75-B137A78895F7}" destId="{1EAD9625-65A8-42B6-8200-563493FABE37}" srcOrd="2" destOrd="0" parTransId="{7411A795-72B9-40F8-A102-583EA1D3EAA4}" sibTransId="{07D16388-C32F-4044-AE77-0EA3FD2B191D}"/>
    <dgm:cxn modelId="{60DE2B2A-6D29-4A90-BD12-83385A51AA7F}" type="presOf" srcId="{53404EF3-F2D4-4D58-9EF6-CA40D733C03E}" destId="{506429AD-FE73-4E09-903E-6C091DF60D16}" srcOrd="0" destOrd="0" presId="urn:microsoft.com/office/officeart/2005/8/layout/hierarchy6"/>
    <dgm:cxn modelId="{B35807FD-BE8D-4D3B-8C02-E437AB2658E0}" srcId="{BBE2E9CF-5E53-4863-B1B7-E7511171F9DC}" destId="{5992B619-CB52-4105-BBA0-0BA2554DF666}" srcOrd="0" destOrd="0" parTransId="{9ADDDE70-149B-4ACF-AC44-CB551660F1B4}" sibTransId="{72D4A664-6CCB-462E-9CAA-7F8C569A5F5A}"/>
    <dgm:cxn modelId="{42985F7C-EA23-450F-80C1-AE1B6E1C6F2D}" type="presOf" srcId="{5992B619-CB52-4105-BBA0-0BA2554DF666}" destId="{B8709008-EC64-424C-8C7A-B4F4842326B8}" srcOrd="0" destOrd="0" presId="urn:microsoft.com/office/officeart/2005/8/layout/hierarchy6"/>
    <dgm:cxn modelId="{9A412040-243B-45E6-A22A-E0687B01FB21}" type="presOf" srcId="{6275E596-A5D5-484C-A287-EAE911C2A6C8}" destId="{80B1BA64-54A9-4B83-BBF7-41A677DAA151}" srcOrd="0" destOrd="0" presId="urn:microsoft.com/office/officeart/2005/8/layout/hierarchy6"/>
    <dgm:cxn modelId="{CC2755DD-D418-4022-AA2F-21E4F99A49B5}" type="presOf" srcId="{B86ED654-0E7B-424A-8565-9F5B0E40A280}" destId="{2D79E599-B11D-4E1A-9129-3CBE522BA16D}" srcOrd="0" destOrd="0" presId="urn:microsoft.com/office/officeart/2005/8/layout/hierarchy6"/>
    <dgm:cxn modelId="{6CA4F9C3-377C-4362-AFAA-4E6DA9231E01}" type="presOf" srcId="{7411A795-72B9-40F8-A102-583EA1D3EAA4}" destId="{CAF58826-153B-4FCB-B37C-5B1545FF5A77}" srcOrd="0" destOrd="0" presId="urn:microsoft.com/office/officeart/2005/8/layout/hierarchy6"/>
    <dgm:cxn modelId="{8C8F126A-2F0E-448A-BEF7-8D71E23199AB}" type="presOf" srcId="{3F8E1ED9-E223-4EDC-8DAB-B5E59EDBB0CD}" destId="{D2B971DE-AB97-4DE4-91B9-D22BCC255CAA}" srcOrd="0" destOrd="0" presId="urn:microsoft.com/office/officeart/2005/8/layout/hierarchy6"/>
    <dgm:cxn modelId="{3E7FA51A-9AC8-4E8F-ACED-12DAB1B32927}" type="presOf" srcId="{35ABB7EE-E1CE-4EFA-80EE-65CE316DA18D}" destId="{9AEE87A0-6733-45AE-8574-3B03393ECA69}" srcOrd="0" destOrd="0" presId="urn:microsoft.com/office/officeart/2005/8/layout/hierarchy6"/>
    <dgm:cxn modelId="{BEFFF6AE-CC53-4376-BB6E-D6E31A769A78}" type="presOf" srcId="{769485CD-04FF-4113-95A5-B71EE176080D}" destId="{C2447674-1B0B-425A-A01F-6455836C4918}" srcOrd="0" destOrd="0" presId="urn:microsoft.com/office/officeart/2005/8/layout/hierarchy6"/>
    <dgm:cxn modelId="{BE46B74A-2487-4269-BE16-1E6FCAE6528D}" type="presOf" srcId="{E8FBA01F-C90B-41B9-96D8-12D0F5212BA8}" destId="{9A3D8C92-14DF-469B-97F5-83AD0F53E2CD}" srcOrd="0" destOrd="0" presId="urn:microsoft.com/office/officeart/2005/8/layout/hierarchy6"/>
    <dgm:cxn modelId="{183154DE-95D7-4DD3-BF03-86647507A183}" srcId="{E9F52321-29B6-4819-899C-EEEEFFCEF183}" destId="{365E0C87-3E88-4633-9D65-F34B39F6136B}" srcOrd="0" destOrd="0" parTransId="{3E3C835C-7DBD-42F9-B5FD-948886B38B88}" sibTransId="{7A934DBF-614B-44A9-8D51-0F9423D03E59}"/>
    <dgm:cxn modelId="{813D3EF2-3F27-4050-8E2D-7A49F7727673}" srcId="{54955C6A-F5E8-493E-960C-B40885155D50}" destId="{76128674-B7A4-4016-A7DD-74B9FD61ED01}" srcOrd="0" destOrd="0" parTransId="{11B08A07-5410-4497-95E1-70B49B4B003A}" sibTransId="{463AE3D7-B11E-46E5-91EE-5829BFB06D43}"/>
    <dgm:cxn modelId="{77E82B48-137F-41D1-B2C3-A82E34A02FC6}" srcId="{365E0C87-3E88-4633-9D65-F34B39F6136B}" destId="{DDDF817A-2398-4B5E-B963-7FD9F3E7E498}" srcOrd="0" destOrd="0" parTransId="{66B67819-4019-4042-B98F-C9ABCEFC85E7}" sibTransId="{24B61991-98EB-4DE8-BCAA-8D93BA495494}"/>
    <dgm:cxn modelId="{2A1DF28A-5C9C-4306-B101-3170C1DBA68F}" type="presOf" srcId="{CCB4E40F-1588-4574-BE5F-CFEEAF93F8E1}" destId="{41F830B2-74EB-47B5-82FA-8F5B552AEFD9}" srcOrd="0" destOrd="0" presId="urn:microsoft.com/office/officeart/2005/8/layout/hierarchy6"/>
    <dgm:cxn modelId="{0F991C60-5B40-4446-9353-6D04933C4056}" type="presOf" srcId="{8ED07A23-67CE-47BB-9868-F1CDD6D9C984}" destId="{6B469D98-7658-47B2-ABA2-504E903B92C8}" srcOrd="0" destOrd="0" presId="urn:microsoft.com/office/officeart/2005/8/layout/hierarchy6"/>
    <dgm:cxn modelId="{E41D1C8E-FE7D-4403-ACFD-E8093E6171A6}" type="presParOf" srcId="{E64675AA-09BD-48FB-AD20-E13841FC5A15}" destId="{9DED6F11-44B5-45E2-9CC0-08AEC7B38E8F}" srcOrd="0" destOrd="0" presId="urn:microsoft.com/office/officeart/2005/8/layout/hierarchy6"/>
    <dgm:cxn modelId="{B1D4F4A7-0A9D-4DE7-A891-CBEA443E6808}" type="presParOf" srcId="{9DED6F11-44B5-45E2-9CC0-08AEC7B38E8F}" destId="{DC4F72E0-EB7B-4F73-866A-00D0930E242E}" srcOrd="0" destOrd="0" presId="urn:microsoft.com/office/officeart/2005/8/layout/hierarchy6"/>
    <dgm:cxn modelId="{5CA77BDE-B21E-4B41-B5C4-A2DC34E53AE1}" type="presParOf" srcId="{DC4F72E0-EB7B-4F73-866A-00D0930E242E}" destId="{AC86197F-67B3-4596-A4A5-41DBBAB009FF}" srcOrd="0" destOrd="0" presId="urn:microsoft.com/office/officeart/2005/8/layout/hierarchy6"/>
    <dgm:cxn modelId="{621F405E-8EA8-4E84-9DD0-86102213A019}" type="presParOf" srcId="{AC86197F-67B3-4596-A4A5-41DBBAB009FF}" destId="{A60F1C8E-7345-47E6-8D39-C38B1694BCCF}" srcOrd="0" destOrd="0" presId="urn:microsoft.com/office/officeart/2005/8/layout/hierarchy6"/>
    <dgm:cxn modelId="{962275C4-499B-4ED9-9FBA-CB883F309461}" type="presParOf" srcId="{AC86197F-67B3-4596-A4A5-41DBBAB009FF}" destId="{85803C32-4B2B-4731-A847-631E11D62980}" srcOrd="1" destOrd="0" presId="urn:microsoft.com/office/officeart/2005/8/layout/hierarchy6"/>
    <dgm:cxn modelId="{D9328967-2A3F-444C-908F-3F3F6C015BE9}" type="presParOf" srcId="{85803C32-4B2B-4731-A847-631E11D62980}" destId="{EC99165A-D23F-4A05-A14D-FE7734169543}" srcOrd="0" destOrd="0" presId="urn:microsoft.com/office/officeart/2005/8/layout/hierarchy6"/>
    <dgm:cxn modelId="{1412BB3F-D101-49D3-92CE-C26F047690E8}" type="presParOf" srcId="{85803C32-4B2B-4731-A847-631E11D62980}" destId="{651A8586-BA29-4CF6-9E2C-012618F2438C}" srcOrd="1" destOrd="0" presId="urn:microsoft.com/office/officeart/2005/8/layout/hierarchy6"/>
    <dgm:cxn modelId="{8B39D9FA-17E8-41C4-BFB0-8C5F1F49B6EB}" type="presParOf" srcId="{651A8586-BA29-4CF6-9E2C-012618F2438C}" destId="{D2B971DE-AB97-4DE4-91B9-D22BCC255CAA}" srcOrd="0" destOrd="0" presId="urn:microsoft.com/office/officeart/2005/8/layout/hierarchy6"/>
    <dgm:cxn modelId="{AC02960F-3101-48F8-8488-2AF54AD086A5}" type="presParOf" srcId="{651A8586-BA29-4CF6-9E2C-012618F2438C}" destId="{3EC81C3D-C853-478F-A5C8-D3235F54D9AC}" srcOrd="1" destOrd="0" presId="urn:microsoft.com/office/officeart/2005/8/layout/hierarchy6"/>
    <dgm:cxn modelId="{36872251-B19A-48F9-835C-E517754A18C7}" type="presParOf" srcId="{3EC81C3D-C853-478F-A5C8-D3235F54D9AC}" destId="{6B469D98-7658-47B2-ABA2-504E903B92C8}" srcOrd="0" destOrd="0" presId="urn:microsoft.com/office/officeart/2005/8/layout/hierarchy6"/>
    <dgm:cxn modelId="{33D91F23-E779-4285-A9B0-050C0AB80243}" type="presParOf" srcId="{3EC81C3D-C853-478F-A5C8-D3235F54D9AC}" destId="{318BF09B-6CD2-4868-A468-99EF858D0C0D}" srcOrd="1" destOrd="0" presId="urn:microsoft.com/office/officeart/2005/8/layout/hierarchy6"/>
    <dgm:cxn modelId="{C2DE7ED0-4AEB-46E5-BC63-2CFBE625F8E5}" type="presParOf" srcId="{318BF09B-6CD2-4868-A468-99EF858D0C0D}" destId="{D67A9AF3-A105-4118-A221-9EE0B1609E92}" srcOrd="0" destOrd="0" presId="urn:microsoft.com/office/officeart/2005/8/layout/hierarchy6"/>
    <dgm:cxn modelId="{3C24E1CE-36D0-4070-B510-CE2B5916475D}" type="presParOf" srcId="{318BF09B-6CD2-4868-A468-99EF858D0C0D}" destId="{3A3DE8C4-7DF6-462A-82C7-7AF07041A882}" srcOrd="1" destOrd="0" presId="urn:microsoft.com/office/officeart/2005/8/layout/hierarchy6"/>
    <dgm:cxn modelId="{67415B9D-7615-4684-B8D0-7F9984C2D598}" type="presParOf" srcId="{3A3DE8C4-7DF6-462A-82C7-7AF07041A882}" destId="{A6F38FD1-B07F-4299-82C7-0C40A10293D3}" srcOrd="0" destOrd="0" presId="urn:microsoft.com/office/officeart/2005/8/layout/hierarchy6"/>
    <dgm:cxn modelId="{A0412608-4219-4A1A-B77A-D20F6AF56EAB}" type="presParOf" srcId="{3A3DE8C4-7DF6-462A-82C7-7AF07041A882}" destId="{F10E69A4-C0DF-46C8-A017-15EE34C900BB}" srcOrd="1" destOrd="0" presId="urn:microsoft.com/office/officeart/2005/8/layout/hierarchy6"/>
    <dgm:cxn modelId="{4E30AC7C-AC70-436A-97F3-D30535FE10F3}" type="presParOf" srcId="{F10E69A4-C0DF-46C8-A017-15EE34C900BB}" destId="{AA87B92F-E3F3-4585-A058-97E570219062}" srcOrd="0" destOrd="0" presId="urn:microsoft.com/office/officeart/2005/8/layout/hierarchy6"/>
    <dgm:cxn modelId="{E6829016-4C4E-4966-BA97-54DAD6E1E501}" type="presParOf" srcId="{F10E69A4-C0DF-46C8-A017-15EE34C900BB}" destId="{C6FE4410-BD12-4655-AB3F-023E0A290E77}" srcOrd="1" destOrd="0" presId="urn:microsoft.com/office/officeart/2005/8/layout/hierarchy6"/>
    <dgm:cxn modelId="{16EB62D7-4F6F-4F3D-98B5-3F0420FA47B3}" type="presParOf" srcId="{C6FE4410-BD12-4655-AB3F-023E0A290E77}" destId="{D04F78E1-4366-4733-A771-2AE35D2FDED9}" srcOrd="0" destOrd="0" presId="urn:microsoft.com/office/officeart/2005/8/layout/hierarchy6"/>
    <dgm:cxn modelId="{8CB3E5CD-197D-4982-BCA7-494DD192025C}" type="presParOf" srcId="{C6FE4410-BD12-4655-AB3F-023E0A290E77}" destId="{F5A18CC1-46DF-474E-AACD-6EC6D890004D}" srcOrd="1" destOrd="0" presId="urn:microsoft.com/office/officeart/2005/8/layout/hierarchy6"/>
    <dgm:cxn modelId="{D74EF64D-CB9F-45F6-9E1C-04F12557AFBF}" type="presParOf" srcId="{F5A18CC1-46DF-474E-AACD-6EC6D890004D}" destId="{B8709008-EC64-424C-8C7A-B4F4842326B8}" srcOrd="0" destOrd="0" presId="urn:microsoft.com/office/officeart/2005/8/layout/hierarchy6"/>
    <dgm:cxn modelId="{9CD54877-CEE1-4C76-A971-A4F0156DC950}" type="presParOf" srcId="{F5A18CC1-46DF-474E-AACD-6EC6D890004D}" destId="{AC688520-4EFC-46ED-B38B-794B3F02AD3B}" srcOrd="1" destOrd="0" presId="urn:microsoft.com/office/officeart/2005/8/layout/hierarchy6"/>
    <dgm:cxn modelId="{5C5303A4-21E0-48D2-856E-2FF8C620584A}" type="presParOf" srcId="{AC688520-4EFC-46ED-B38B-794B3F02AD3B}" destId="{4D4B2831-FAF9-48BD-A24F-21834BAB7221}" srcOrd="0" destOrd="0" presId="urn:microsoft.com/office/officeart/2005/8/layout/hierarchy6"/>
    <dgm:cxn modelId="{CCE3D48D-C045-4881-BBD7-FA854710E3D5}" type="presParOf" srcId="{AC688520-4EFC-46ED-B38B-794B3F02AD3B}" destId="{90FC7CA2-75FE-4A59-97B0-8E351B51A1A2}" srcOrd="1" destOrd="0" presId="urn:microsoft.com/office/officeart/2005/8/layout/hierarchy6"/>
    <dgm:cxn modelId="{37B00B5A-6DA5-4398-BE5C-B1E57BB787CA}" type="presParOf" srcId="{90FC7CA2-75FE-4A59-97B0-8E351B51A1A2}" destId="{9A3D8C92-14DF-469B-97F5-83AD0F53E2CD}" srcOrd="0" destOrd="0" presId="urn:microsoft.com/office/officeart/2005/8/layout/hierarchy6"/>
    <dgm:cxn modelId="{C2F352F2-0EF8-445C-BFBB-7964EF60459B}" type="presParOf" srcId="{90FC7CA2-75FE-4A59-97B0-8E351B51A1A2}" destId="{22037804-5FF5-49B6-A709-7EA72CFE12C8}" srcOrd="1" destOrd="0" presId="urn:microsoft.com/office/officeart/2005/8/layout/hierarchy6"/>
    <dgm:cxn modelId="{B37566D9-1BFB-470F-9121-C318B213EED0}" type="presParOf" srcId="{3A3DE8C4-7DF6-462A-82C7-7AF07041A882}" destId="{ECFB27DC-FA73-45AD-8C20-F74D77344906}" srcOrd="2" destOrd="0" presId="urn:microsoft.com/office/officeart/2005/8/layout/hierarchy6"/>
    <dgm:cxn modelId="{1ECBA069-7A20-40E2-8812-BD06791ACCF5}" type="presParOf" srcId="{3A3DE8C4-7DF6-462A-82C7-7AF07041A882}" destId="{C2D165C2-58A6-4CE5-B89F-C71FE89C1B04}" srcOrd="3" destOrd="0" presId="urn:microsoft.com/office/officeart/2005/8/layout/hierarchy6"/>
    <dgm:cxn modelId="{927F617F-671C-44F3-B3DB-988B34BE3E52}" type="presParOf" srcId="{C2D165C2-58A6-4CE5-B89F-C71FE89C1B04}" destId="{9F7802F9-EF37-4AD4-8487-0C6FBB6A9417}" srcOrd="0" destOrd="0" presId="urn:microsoft.com/office/officeart/2005/8/layout/hierarchy6"/>
    <dgm:cxn modelId="{A98C996A-08CB-417D-B111-30753DB0F8FA}" type="presParOf" srcId="{C2D165C2-58A6-4CE5-B89F-C71FE89C1B04}" destId="{C0B21631-73B8-4BC2-9D01-391534882B96}" srcOrd="1" destOrd="0" presId="urn:microsoft.com/office/officeart/2005/8/layout/hierarchy6"/>
    <dgm:cxn modelId="{06C4022C-A8C1-4657-BD69-94D1EDCBD388}" type="presParOf" srcId="{C0B21631-73B8-4BC2-9D01-391534882B96}" destId="{80B1BA64-54A9-4B83-BBF7-41A677DAA151}" srcOrd="0" destOrd="0" presId="urn:microsoft.com/office/officeart/2005/8/layout/hierarchy6"/>
    <dgm:cxn modelId="{686540B8-3B74-4CAD-AE6F-B0E79D8CB395}" type="presParOf" srcId="{C0B21631-73B8-4BC2-9D01-391534882B96}" destId="{8F3B6218-69B2-4900-977C-F7453C765E13}" srcOrd="1" destOrd="0" presId="urn:microsoft.com/office/officeart/2005/8/layout/hierarchy6"/>
    <dgm:cxn modelId="{809F1A5D-AA0F-4945-AA34-2DC082989FED}" type="presParOf" srcId="{8F3B6218-69B2-4900-977C-F7453C765E13}" destId="{C2447674-1B0B-425A-A01F-6455836C4918}" srcOrd="0" destOrd="0" presId="urn:microsoft.com/office/officeart/2005/8/layout/hierarchy6"/>
    <dgm:cxn modelId="{93F915CF-C6EC-4B8F-81EF-DBFAD9EAB222}" type="presParOf" srcId="{8F3B6218-69B2-4900-977C-F7453C765E13}" destId="{C12623B9-56E3-44AE-A7BB-787DA09B8A45}" srcOrd="1" destOrd="0" presId="urn:microsoft.com/office/officeart/2005/8/layout/hierarchy6"/>
    <dgm:cxn modelId="{07DE21B4-5C99-4B37-BAD9-E542C3CD4A1F}" type="presParOf" srcId="{C12623B9-56E3-44AE-A7BB-787DA09B8A45}" destId="{D2D2395B-A138-4C72-9BD3-F461000DBB36}" srcOrd="0" destOrd="0" presId="urn:microsoft.com/office/officeart/2005/8/layout/hierarchy6"/>
    <dgm:cxn modelId="{26AAA8EB-9AAC-43D2-8189-3C3C92DF375B}" type="presParOf" srcId="{C12623B9-56E3-44AE-A7BB-787DA09B8A45}" destId="{D9E67E02-5A51-47B4-A5EC-6234D6FEF669}" srcOrd="1" destOrd="0" presId="urn:microsoft.com/office/officeart/2005/8/layout/hierarchy6"/>
    <dgm:cxn modelId="{3858BAD9-3E8D-462E-BF0D-56850B948FE2}" type="presParOf" srcId="{D9E67E02-5A51-47B4-A5EC-6234D6FEF669}" destId="{55E4585A-B2DE-49EE-948F-A7DD596CD6BB}" srcOrd="0" destOrd="0" presId="urn:microsoft.com/office/officeart/2005/8/layout/hierarchy6"/>
    <dgm:cxn modelId="{58AA4F14-12DF-4876-B90E-55CAB4E063ED}" type="presParOf" srcId="{D9E67E02-5A51-47B4-A5EC-6234D6FEF669}" destId="{F1B44172-B564-449A-AC93-65E30EAEEE7E}" srcOrd="1" destOrd="0" presId="urn:microsoft.com/office/officeart/2005/8/layout/hierarchy6"/>
    <dgm:cxn modelId="{C70E2C8B-388F-4BBC-ACC6-592E1DCD1ADE}" type="presParOf" srcId="{3A3DE8C4-7DF6-462A-82C7-7AF07041A882}" destId="{CAF58826-153B-4FCB-B37C-5B1545FF5A77}" srcOrd="4" destOrd="0" presId="urn:microsoft.com/office/officeart/2005/8/layout/hierarchy6"/>
    <dgm:cxn modelId="{3BDEAF07-23D1-4706-B870-39714BFEBE2B}" type="presParOf" srcId="{3A3DE8C4-7DF6-462A-82C7-7AF07041A882}" destId="{33DE6DE1-7382-42E2-8AAF-3E18D7AC815A}" srcOrd="5" destOrd="0" presId="urn:microsoft.com/office/officeart/2005/8/layout/hierarchy6"/>
    <dgm:cxn modelId="{2090FACA-878F-4D88-9825-5381CAF7465B}" type="presParOf" srcId="{33DE6DE1-7382-42E2-8AAF-3E18D7AC815A}" destId="{D1D59B23-3049-4577-AA9A-06D94C363DE6}" srcOrd="0" destOrd="0" presId="urn:microsoft.com/office/officeart/2005/8/layout/hierarchy6"/>
    <dgm:cxn modelId="{AFFB969E-AFA0-4F59-AA84-81BEDE6F1BC7}" type="presParOf" srcId="{33DE6DE1-7382-42E2-8AAF-3E18D7AC815A}" destId="{86456CC0-C26B-447F-9523-B087B8312420}" srcOrd="1" destOrd="0" presId="urn:microsoft.com/office/officeart/2005/8/layout/hierarchy6"/>
    <dgm:cxn modelId="{958B17E4-ED56-4C88-A75B-C61CA156DBAB}" type="presParOf" srcId="{86456CC0-C26B-447F-9523-B087B8312420}" destId="{53C14EFA-C2FA-49A4-B55E-E72C9F312229}" srcOrd="0" destOrd="0" presId="urn:microsoft.com/office/officeart/2005/8/layout/hierarchy6"/>
    <dgm:cxn modelId="{6927F216-088B-4835-AEF1-826487A8672C}" type="presParOf" srcId="{86456CC0-C26B-447F-9523-B087B8312420}" destId="{86F1B438-9B9C-4B51-BE15-796C74A06109}" srcOrd="1" destOrd="0" presId="urn:microsoft.com/office/officeart/2005/8/layout/hierarchy6"/>
    <dgm:cxn modelId="{B2AC1B99-ABD0-4F0A-B123-B9BB312446A8}" type="presParOf" srcId="{86F1B438-9B9C-4B51-BE15-796C74A06109}" destId="{9AEE87A0-6733-45AE-8574-3B03393ECA69}" srcOrd="0" destOrd="0" presId="urn:microsoft.com/office/officeart/2005/8/layout/hierarchy6"/>
    <dgm:cxn modelId="{76FFFB1C-5D4F-44C1-9D31-CA58134812BE}" type="presParOf" srcId="{86F1B438-9B9C-4B51-BE15-796C74A06109}" destId="{76D5D612-4F8B-4354-B1D7-1383111B6B98}" srcOrd="1" destOrd="0" presId="urn:microsoft.com/office/officeart/2005/8/layout/hierarchy6"/>
    <dgm:cxn modelId="{C321C177-2F43-41CA-98BD-F10F9201AFF2}" type="presParOf" srcId="{76D5D612-4F8B-4354-B1D7-1383111B6B98}" destId="{506429AD-FE73-4E09-903E-6C091DF60D16}" srcOrd="0" destOrd="0" presId="urn:microsoft.com/office/officeart/2005/8/layout/hierarchy6"/>
    <dgm:cxn modelId="{EA5D46D1-423B-4B7E-8329-12A29E0ECF1C}" type="presParOf" srcId="{76D5D612-4F8B-4354-B1D7-1383111B6B98}" destId="{B699BF30-58BE-437A-AD68-E4418CB01B3D}" srcOrd="1" destOrd="0" presId="urn:microsoft.com/office/officeart/2005/8/layout/hierarchy6"/>
    <dgm:cxn modelId="{08DE81BF-67E7-4B95-BB12-E9F611C48155}" type="presParOf" srcId="{B699BF30-58BE-437A-AD68-E4418CB01B3D}" destId="{2D79E599-B11D-4E1A-9129-3CBE522BA16D}" srcOrd="0" destOrd="0" presId="urn:microsoft.com/office/officeart/2005/8/layout/hierarchy6"/>
    <dgm:cxn modelId="{3D081321-9A48-4C68-AEDB-4F896F947A41}" type="presParOf" srcId="{B699BF30-58BE-437A-AD68-E4418CB01B3D}" destId="{F4240693-FB86-4A36-8CDC-5F468EDB7D8F}" srcOrd="1" destOrd="0" presId="urn:microsoft.com/office/officeart/2005/8/layout/hierarchy6"/>
    <dgm:cxn modelId="{AF578E5D-F878-4EC2-8D33-9898BC1FDE65}" type="presParOf" srcId="{85803C32-4B2B-4731-A847-631E11D62980}" destId="{38A1D237-82D7-4A01-8A9C-2632B9612CDE}" srcOrd="2" destOrd="0" presId="urn:microsoft.com/office/officeart/2005/8/layout/hierarchy6"/>
    <dgm:cxn modelId="{F86A8BD5-D89A-4A2C-944F-4D0391B4037F}" type="presParOf" srcId="{85803C32-4B2B-4731-A847-631E11D62980}" destId="{A2B48385-DF19-4F0B-8AC7-E2E9588D2602}" srcOrd="3" destOrd="0" presId="urn:microsoft.com/office/officeart/2005/8/layout/hierarchy6"/>
    <dgm:cxn modelId="{2A16D735-9A5B-4D44-90B6-3511A724A5A9}" type="presParOf" srcId="{A2B48385-DF19-4F0B-8AC7-E2E9588D2602}" destId="{09D6E1E7-3651-484B-9DF3-A81D665EF91A}" srcOrd="0" destOrd="0" presId="urn:microsoft.com/office/officeart/2005/8/layout/hierarchy6"/>
    <dgm:cxn modelId="{92463BF9-C22C-48CD-B3C8-058CB55537F2}" type="presParOf" srcId="{A2B48385-DF19-4F0B-8AC7-E2E9588D2602}" destId="{F21729C3-0447-4739-AD67-BA4C6EE08104}" srcOrd="1" destOrd="0" presId="urn:microsoft.com/office/officeart/2005/8/layout/hierarchy6"/>
    <dgm:cxn modelId="{A733A4CE-8A17-4DA5-9C2D-B301C6D675D9}" type="presParOf" srcId="{F21729C3-0447-4739-AD67-BA4C6EE08104}" destId="{88B08B2E-28F8-40EB-81B5-6A1FF5D9451C}" srcOrd="0" destOrd="0" presId="urn:microsoft.com/office/officeart/2005/8/layout/hierarchy6"/>
    <dgm:cxn modelId="{20B390E0-A231-4E18-A099-35CFBCF31DD0}" type="presParOf" srcId="{F21729C3-0447-4739-AD67-BA4C6EE08104}" destId="{FD142D36-E51E-40F7-BABC-29FA81AF7E4E}" srcOrd="1" destOrd="0" presId="urn:microsoft.com/office/officeart/2005/8/layout/hierarchy6"/>
    <dgm:cxn modelId="{9327CF02-65FF-41DE-8B97-C261DA5ABE85}" type="presParOf" srcId="{FD142D36-E51E-40F7-BABC-29FA81AF7E4E}" destId="{41F830B2-74EB-47B5-82FA-8F5B552AEFD9}" srcOrd="0" destOrd="0" presId="urn:microsoft.com/office/officeart/2005/8/layout/hierarchy6"/>
    <dgm:cxn modelId="{74011CA1-C6E3-450D-9135-932F2DD7AA7C}" type="presParOf" srcId="{FD142D36-E51E-40F7-BABC-29FA81AF7E4E}" destId="{56DF0B37-6FC2-44E3-8CDC-B8D1B2A82132}" srcOrd="1" destOrd="0" presId="urn:microsoft.com/office/officeart/2005/8/layout/hierarchy6"/>
    <dgm:cxn modelId="{B472A0AC-BBB0-4C65-86C1-760E19AF2F3E}" type="presParOf" srcId="{56DF0B37-6FC2-44E3-8CDC-B8D1B2A82132}" destId="{F9986C6D-7E4F-42EC-BE2E-B2978286BAA3}" srcOrd="0" destOrd="0" presId="urn:microsoft.com/office/officeart/2005/8/layout/hierarchy6"/>
    <dgm:cxn modelId="{30EA8B62-A3ED-4374-BBFD-3E5B10BEB82B}" type="presParOf" srcId="{56DF0B37-6FC2-44E3-8CDC-B8D1B2A82132}" destId="{DBED9D06-4563-4D4C-96F8-BC210E88FAE2}" srcOrd="1" destOrd="0" presId="urn:microsoft.com/office/officeart/2005/8/layout/hierarchy6"/>
    <dgm:cxn modelId="{90071FFB-98B4-4A50-B402-8C8718D0C89D}" type="presParOf" srcId="{DBED9D06-4563-4D4C-96F8-BC210E88FAE2}" destId="{6387830E-AF0D-4167-B969-1B994270D457}" srcOrd="0" destOrd="0" presId="urn:microsoft.com/office/officeart/2005/8/layout/hierarchy6"/>
    <dgm:cxn modelId="{768B359A-3430-4D6D-8CB0-80B0651FD1E7}" type="presParOf" srcId="{DBED9D06-4563-4D4C-96F8-BC210E88FAE2}" destId="{C4B7F330-8239-4AAF-ADCA-D4A1AA1C2F49}" srcOrd="1" destOrd="0" presId="urn:microsoft.com/office/officeart/2005/8/layout/hierarchy6"/>
    <dgm:cxn modelId="{4D1CB6FA-0A7D-44F4-BEA0-7BEA24796742}" type="presParOf" srcId="{C4B7F330-8239-4AAF-ADCA-D4A1AA1C2F49}" destId="{4B440B6A-D334-4530-9642-E017D3678066}" srcOrd="0" destOrd="0" presId="urn:microsoft.com/office/officeart/2005/8/layout/hierarchy6"/>
    <dgm:cxn modelId="{2221C5BF-A496-46E8-9961-BD38A7D160E3}" type="presParOf" srcId="{C4B7F330-8239-4AAF-ADCA-D4A1AA1C2F49}" destId="{A038B947-4A42-4753-843D-888F0B4A854C}" srcOrd="1" destOrd="0" presId="urn:microsoft.com/office/officeart/2005/8/layout/hierarchy6"/>
    <dgm:cxn modelId="{5530785A-9C60-4033-8D9C-B2A89D8CD15B}" type="presParOf" srcId="{A038B947-4A42-4753-843D-888F0B4A854C}" destId="{F75A6A85-CA4E-43BC-AEC5-F302F4205DE9}" srcOrd="0" destOrd="0" presId="urn:microsoft.com/office/officeart/2005/8/layout/hierarchy6"/>
    <dgm:cxn modelId="{2743BBC4-E2DE-413A-A472-ABBB20E35879}" type="presParOf" srcId="{A038B947-4A42-4753-843D-888F0B4A854C}" destId="{4B81EFC1-0669-44FD-9724-4308FF571B00}" srcOrd="1" destOrd="0" presId="urn:microsoft.com/office/officeart/2005/8/layout/hierarchy6"/>
    <dgm:cxn modelId="{04740D1A-22A0-43A7-9D1B-AAC2AE1AA15B}" type="presParOf" srcId="{4B81EFC1-0669-44FD-9724-4308FF571B00}" destId="{8AD55461-9B88-428B-93FA-C32D001E4E3F}" srcOrd="0" destOrd="0" presId="urn:microsoft.com/office/officeart/2005/8/layout/hierarchy6"/>
    <dgm:cxn modelId="{2CABD46F-3BD4-4097-8E5B-756A8499B7D7}" type="presParOf" srcId="{4B81EFC1-0669-44FD-9724-4308FF571B00}" destId="{022D5EE2-E2B7-4E40-A8A5-26690D4E55C7}" srcOrd="1" destOrd="0" presId="urn:microsoft.com/office/officeart/2005/8/layout/hierarchy6"/>
    <dgm:cxn modelId="{D4D1ACEF-7823-45BA-AECD-DA159B061D56}" type="presParOf" srcId="{022D5EE2-E2B7-4E40-A8A5-26690D4E55C7}" destId="{E7F8CDAC-595F-4381-AB17-2EA79A2D5991}" srcOrd="0" destOrd="0" presId="urn:microsoft.com/office/officeart/2005/8/layout/hierarchy6"/>
    <dgm:cxn modelId="{7A144EEC-17E4-4D38-8D3B-C7B432F911FD}" type="presParOf" srcId="{022D5EE2-E2B7-4E40-A8A5-26690D4E55C7}" destId="{7F8F82CD-5814-4C57-B338-92EADD142C2A}" srcOrd="1" destOrd="0" presId="urn:microsoft.com/office/officeart/2005/8/layout/hierarchy6"/>
    <dgm:cxn modelId="{D3ED01F7-3052-44F7-A827-869A9B0D0954}" type="presParOf" srcId="{E64675AA-09BD-48FB-AD20-E13841FC5A15}" destId="{781BC7CF-764F-4B08-BBC2-0E8C2C69703F}"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4B8A45-EAA3-4613-B394-01CF0FB472C1}"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622919C4-0280-4602-91EA-1CC13647CE4E}">
      <dgm:prSet phldrT="[文本]" custT="1"/>
      <dgm:spPr/>
      <dgm:t>
        <a:bodyPr/>
        <a:lstStyle/>
        <a:p>
          <a:r>
            <a:rPr lang="zh-CN" altLang="en-US" sz="1600" dirty="0" smtClean="0"/>
            <a:t>筒机</a:t>
          </a:r>
          <a:endParaRPr lang="zh-CN" altLang="en-US" sz="1600" dirty="0"/>
        </a:p>
      </dgm:t>
    </dgm:pt>
    <dgm:pt modelId="{3F8BB050-562B-44B8-A5B4-7E671880AE56}" type="parTrans" cxnId="{BD055FEA-811E-4F66-8970-6656BC494866}">
      <dgm:prSet/>
      <dgm:spPr/>
      <dgm:t>
        <a:bodyPr/>
        <a:lstStyle/>
        <a:p>
          <a:endParaRPr lang="zh-CN" altLang="en-US"/>
        </a:p>
      </dgm:t>
    </dgm:pt>
    <dgm:pt modelId="{B0309AD3-D82D-457F-A353-893B0D4B81C9}" type="sibTrans" cxnId="{BD055FEA-811E-4F66-8970-6656BC494866}">
      <dgm:prSet/>
      <dgm:spPr/>
      <dgm:t>
        <a:bodyPr/>
        <a:lstStyle/>
        <a:p>
          <a:endParaRPr lang="zh-CN" altLang="en-US"/>
        </a:p>
      </dgm:t>
    </dgm:pt>
    <dgm:pt modelId="{B8C77F73-2B20-42BB-ACDE-DEB16A14D920}">
      <dgm:prSet phldrT="[文本]" custT="1"/>
      <dgm:spPr>
        <a:blipFill rotWithShape="0">
          <a:blip xmlns:r="http://schemas.openxmlformats.org/officeDocument/2006/relationships" r:embed="rId1"/>
          <a:stretch>
            <a:fillRect/>
          </a:stretch>
        </a:blipFill>
        <a:ln>
          <a:noFill/>
        </a:ln>
      </dgm:spPr>
      <dgm:t>
        <a:bodyPr/>
        <a:lstStyle/>
        <a:p>
          <a:endParaRPr lang="zh-CN" altLang="en-US" sz="1600" dirty="0"/>
        </a:p>
      </dgm:t>
    </dgm:pt>
    <dgm:pt modelId="{D9926CE1-75C9-4873-BA2B-D49BE2D1A44A}" type="parTrans" cxnId="{A6165B4C-DB9A-4CC8-98B1-3BF5895E2FDD}">
      <dgm:prSet/>
      <dgm:spPr/>
      <dgm:t>
        <a:bodyPr/>
        <a:lstStyle/>
        <a:p>
          <a:endParaRPr lang="zh-CN" altLang="en-US"/>
        </a:p>
      </dgm:t>
    </dgm:pt>
    <dgm:pt modelId="{F8A52840-7F83-4F0D-BA67-BD6BBD72B0BB}" type="sibTrans" cxnId="{A6165B4C-DB9A-4CC8-98B1-3BF5895E2FDD}">
      <dgm:prSet/>
      <dgm:spPr/>
      <dgm:t>
        <a:bodyPr/>
        <a:lstStyle/>
        <a:p>
          <a:endParaRPr lang="zh-CN" altLang="en-US"/>
        </a:p>
      </dgm:t>
    </dgm:pt>
    <dgm:pt modelId="{F16B3464-6300-4610-B644-B43A0730E399}">
      <dgm:prSet phldrT="[文本]" custT="1"/>
      <dgm:spPr/>
      <dgm:t>
        <a:bodyPr/>
        <a:lstStyle/>
        <a:p>
          <a:r>
            <a:rPr lang="zh-CN" altLang="en-US" sz="1600" dirty="0" smtClean="0"/>
            <a:t>墙壁装</a:t>
          </a:r>
          <a:endParaRPr lang="zh-CN" altLang="en-US" sz="1600" dirty="0"/>
        </a:p>
      </dgm:t>
    </dgm:pt>
    <dgm:pt modelId="{6475B459-30E5-483E-B87B-9BB553061715}" type="parTrans" cxnId="{5B24FEBF-85E5-4F66-BE5E-82054725D109}">
      <dgm:prSet/>
      <dgm:spPr/>
      <dgm:t>
        <a:bodyPr/>
        <a:lstStyle/>
        <a:p>
          <a:endParaRPr lang="zh-CN" altLang="en-US"/>
        </a:p>
      </dgm:t>
    </dgm:pt>
    <dgm:pt modelId="{AD61F5EE-EC15-4C24-A353-6B46E1633941}" type="sibTrans" cxnId="{5B24FEBF-85E5-4F66-BE5E-82054725D109}">
      <dgm:prSet/>
      <dgm:spPr/>
      <dgm:t>
        <a:bodyPr/>
        <a:lstStyle/>
        <a:p>
          <a:endParaRPr lang="zh-CN" altLang="en-US"/>
        </a:p>
      </dgm:t>
    </dgm:pt>
    <dgm:pt modelId="{6E5A7E10-8659-4EB8-8B8E-9DFB955762DF}">
      <dgm:prSet phldrT="[文本]" custT="1"/>
      <dgm:spPr/>
      <dgm:t>
        <a:bodyPr/>
        <a:lstStyle/>
        <a:p>
          <a:r>
            <a:rPr lang="zh-CN" altLang="en-US" sz="1200" dirty="0" smtClean="0"/>
            <a:t>常用于楼宇外墙面等环境定点监控</a:t>
          </a:r>
          <a:endParaRPr lang="zh-CN" altLang="en-US" sz="1200" dirty="0"/>
        </a:p>
      </dgm:t>
    </dgm:pt>
    <dgm:pt modelId="{1948B7B7-4353-4C09-BE90-2A6A6FEE6C71}" type="parTrans" cxnId="{7561F739-BDB9-4759-8C32-785B580A6D15}">
      <dgm:prSet/>
      <dgm:spPr/>
      <dgm:t>
        <a:bodyPr/>
        <a:lstStyle/>
        <a:p>
          <a:endParaRPr lang="zh-CN" altLang="en-US"/>
        </a:p>
      </dgm:t>
    </dgm:pt>
    <dgm:pt modelId="{B47BFB4F-2CAB-4ECD-BE07-397627BAC758}" type="sibTrans" cxnId="{7561F739-BDB9-4759-8C32-785B580A6D15}">
      <dgm:prSet/>
      <dgm:spPr/>
      <dgm:t>
        <a:bodyPr/>
        <a:lstStyle/>
        <a:p>
          <a:endParaRPr lang="zh-CN" altLang="en-US"/>
        </a:p>
      </dgm:t>
    </dgm:pt>
    <dgm:pt modelId="{3BD77851-1401-414F-9C2C-E0529B35E78B}">
      <dgm:prSet phldrT="[文本]" custT="1"/>
      <dgm:spPr>
        <a:noFill/>
        <a:ln>
          <a:solidFill>
            <a:schemeClr val="accent6">
              <a:shade val="80000"/>
              <a:hueOff val="0"/>
              <a:satOff val="0"/>
              <a:lumOff val="0"/>
            </a:schemeClr>
          </a:solidFill>
        </a:ln>
      </dgm:spPr>
      <dgm:t>
        <a:bodyPr/>
        <a:lstStyle/>
        <a:p>
          <a:r>
            <a:rPr lang="zh-CN" altLang="en-US" sz="1200" dirty="0" smtClean="0">
              <a:solidFill>
                <a:srgbClr val="7030A0"/>
              </a:solidFill>
            </a:rPr>
            <a:t>自带支架</a:t>
          </a:r>
          <a:endParaRPr lang="zh-CN" altLang="en-US" sz="1200" dirty="0">
            <a:solidFill>
              <a:srgbClr val="7030A0"/>
            </a:solidFill>
          </a:endParaRPr>
        </a:p>
      </dgm:t>
    </dgm:pt>
    <dgm:pt modelId="{7D3D87DB-9089-4841-A6CF-127FA4A6E66A}" type="parTrans" cxnId="{C1026557-F7D3-4033-9684-98A3753121D7}">
      <dgm:prSet/>
      <dgm:spPr/>
      <dgm:t>
        <a:bodyPr/>
        <a:lstStyle/>
        <a:p>
          <a:endParaRPr lang="zh-CN" altLang="en-US"/>
        </a:p>
      </dgm:t>
    </dgm:pt>
    <dgm:pt modelId="{5AADFBBA-5C8B-449C-8BF6-AA626E1FBF94}" type="sibTrans" cxnId="{C1026557-F7D3-4033-9684-98A3753121D7}">
      <dgm:prSet/>
      <dgm:spPr/>
      <dgm:t>
        <a:bodyPr/>
        <a:lstStyle/>
        <a:p>
          <a:endParaRPr lang="zh-CN" altLang="en-US"/>
        </a:p>
      </dgm:t>
    </dgm:pt>
    <dgm:pt modelId="{2C00F1A2-ADAA-4768-9006-444F622637F9}">
      <dgm:prSet phldrT="[文本]" custT="1"/>
      <dgm:spPr/>
      <dgm:t>
        <a:bodyPr/>
        <a:lstStyle/>
        <a:p>
          <a:r>
            <a:rPr lang="zh-CN" altLang="en-US" sz="1600" dirty="0" smtClean="0"/>
            <a:t>柱杆装</a:t>
          </a:r>
          <a:endParaRPr lang="zh-CN" altLang="en-US" sz="1600" dirty="0"/>
        </a:p>
      </dgm:t>
    </dgm:pt>
    <dgm:pt modelId="{C9A23A9A-696A-4A0B-9963-B1ADA0D36D7D}" type="parTrans" cxnId="{C3948E91-5379-46F4-98AC-0810932A5E3D}">
      <dgm:prSet/>
      <dgm:spPr/>
      <dgm:t>
        <a:bodyPr/>
        <a:lstStyle/>
        <a:p>
          <a:endParaRPr lang="zh-CN" altLang="en-US"/>
        </a:p>
      </dgm:t>
    </dgm:pt>
    <dgm:pt modelId="{A4DA775B-9EA6-4B5B-AADF-51085015A01B}" type="sibTrans" cxnId="{C3948E91-5379-46F4-98AC-0810932A5E3D}">
      <dgm:prSet/>
      <dgm:spPr/>
      <dgm:t>
        <a:bodyPr/>
        <a:lstStyle/>
        <a:p>
          <a:endParaRPr lang="zh-CN" altLang="en-US"/>
        </a:p>
      </dgm:t>
    </dgm:pt>
    <dgm:pt modelId="{679EF8BB-96D7-4CCD-BE7F-89274190CF11}">
      <dgm:prSet phldrT="[文本]" custT="1"/>
      <dgm:spPr/>
      <dgm:t>
        <a:bodyPr/>
        <a:lstStyle/>
        <a:p>
          <a:r>
            <a:rPr lang="zh-CN" altLang="en-US" sz="1200" dirty="0" smtClean="0"/>
            <a:t>常用于园区、停车场等环境定点监控</a:t>
          </a:r>
          <a:endParaRPr lang="zh-CN" altLang="en-US" sz="1200" dirty="0"/>
        </a:p>
      </dgm:t>
    </dgm:pt>
    <dgm:pt modelId="{9A431D60-91A7-4473-97DB-5F9E1F9352C8}" type="parTrans" cxnId="{D80E8E80-660E-4FD8-B9E4-EDA9229AD31A}">
      <dgm:prSet/>
      <dgm:spPr/>
      <dgm:t>
        <a:bodyPr/>
        <a:lstStyle/>
        <a:p>
          <a:endParaRPr lang="zh-CN" altLang="en-US"/>
        </a:p>
      </dgm:t>
    </dgm:pt>
    <dgm:pt modelId="{EC579A67-83B2-499B-B122-1388D91EFDE4}" type="sibTrans" cxnId="{D80E8E80-660E-4FD8-B9E4-EDA9229AD31A}">
      <dgm:prSet/>
      <dgm:spPr/>
      <dgm:t>
        <a:bodyPr/>
        <a:lstStyle/>
        <a:p>
          <a:endParaRPr lang="zh-CN" altLang="en-US"/>
        </a:p>
      </dgm:t>
    </dgm:pt>
    <dgm:pt modelId="{B8D1A61A-1723-4E80-9242-281DCB4DDBE5}">
      <dgm:prSet phldrT="[文本]"/>
      <dgm:spPr>
        <a:blipFill rotWithShape="0">
          <a:blip xmlns:r="http://schemas.openxmlformats.org/officeDocument/2006/relationships" r:embed="rId2"/>
          <a:stretch>
            <a:fillRect/>
          </a:stretch>
        </a:blipFill>
        <a:ln>
          <a:noFill/>
        </a:ln>
      </dgm:spPr>
      <dgm:t>
        <a:bodyPr/>
        <a:lstStyle/>
        <a:p>
          <a:endParaRPr lang="zh-CN" altLang="en-US" dirty="0"/>
        </a:p>
      </dgm:t>
    </dgm:pt>
    <dgm:pt modelId="{834F299C-8E19-4656-B9AD-9DAAE989EF6A}" type="parTrans" cxnId="{CE1B094A-D9C3-4E6A-B493-A86D3246B623}">
      <dgm:prSet/>
      <dgm:spPr/>
      <dgm:t>
        <a:bodyPr/>
        <a:lstStyle/>
        <a:p>
          <a:endParaRPr lang="zh-CN" altLang="en-US"/>
        </a:p>
      </dgm:t>
    </dgm:pt>
    <dgm:pt modelId="{646D2F72-177E-4953-9421-E84CBF281AA4}" type="sibTrans" cxnId="{CE1B094A-D9C3-4E6A-B493-A86D3246B623}">
      <dgm:prSet/>
      <dgm:spPr/>
      <dgm:t>
        <a:bodyPr/>
        <a:lstStyle/>
        <a:p>
          <a:endParaRPr lang="zh-CN" altLang="en-US"/>
        </a:p>
      </dgm:t>
    </dgm:pt>
    <dgm:pt modelId="{8AD0362F-90CA-4133-8E7D-A5D29EC3D01A}">
      <dgm:prSet phldrT="[文本]" custT="1"/>
      <dgm:spPr/>
      <dgm:t>
        <a:bodyPr/>
        <a:lstStyle/>
        <a:p>
          <a:r>
            <a:rPr lang="zh-CN" altLang="en-US" sz="1600" dirty="0" smtClean="0"/>
            <a:t>横杆装</a:t>
          </a:r>
          <a:endParaRPr lang="zh-CN" altLang="en-US" sz="1600" dirty="0"/>
        </a:p>
      </dgm:t>
    </dgm:pt>
    <dgm:pt modelId="{AA02A4C3-101A-4D7E-950A-9720C3B23129}" type="parTrans" cxnId="{75939C3F-C81C-453C-AEE7-A9B8257A40DD}">
      <dgm:prSet/>
      <dgm:spPr/>
      <dgm:t>
        <a:bodyPr/>
        <a:lstStyle/>
        <a:p>
          <a:endParaRPr lang="zh-CN" altLang="en-US"/>
        </a:p>
      </dgm:t>
    </dgm:pt>
    <dgm:pt modelId="{0179ADA6-A600-46ED-80BD-9A008389567D}" type="sibTrans" cxnId="{75939C3F-C81C-453C-AEE7-A9B8257A40DD}">
      <dgm:prSet/>
      <dgm:spPr/>
      <dgm:t>
        <a:bodyPr/>
        <a:lstStyle/>
        <a:p>
          <a:endParaRPr lang="zh-CN" altLang="en-US"/>
        </a:p>
      </dgm:t>
    </dgm:pt>
    <dgm:pt modelId="{D2ADFF2E-56DB-4CF6-AC77-4175DF32F523}">
      <dgm:prSet phldrT="[文本]" custT="1"/>
      <dgm:spPr/>
      <dgm:t>
        <a:bodyPr/>
        <a:lstStyle/>
        <a:p>
          <a:r>
            <a:rPr lang="zh-CN" altLang="en-US" sz="1200" dirty="0" smtClean="0"/>
            <a:t>常用于卡口、电警等环境定点监控</a:t>
          </a:r>
          <a:endParaRPr lang="zh-CN" altLang="en-US" sz="1200" dirty="0"/>
        </a:p>
      </dgm:t>
    </dgm:pt>
    <dgm:pt modelId="{3304F353-DA60-4C27-BD2F-8E2C272A4532}" type="parTrans" cxnId="{0F944952-EE93-4506-86E0-2E5BB2BBE205}">
      <dgm:prSet/>
      <dgm:spPr/>
      <dgm:t>
        <a:bodyPr/>
        <a:lstStyle/>
        <a:p>
          <a:endParaRPr lang="zh-CN" altLang="en-US"/>
        </a:p>
      </dgm:t>
    </dgm:pt>
    <dgm:pt modelId="{966CB11F-3680-46D6-B14A-137C14777D31}" type="sibTrans" cxnId="{0F944952-EE93-4506-86E0-2E5BB2BBE205}">
      <dgm:prSet/>
      <dgm:spPr/>
      <dgm:t>
        <a:bodyPr/>
        <a:lstStyle/>
        <a:p>
          <a:endParaRPr lang="zh-CN" altLang="en-US"/>
        </a:p>
      </dgm:t>
    </dgm:pt>
    <dgm:pt modelId="{00953C08-F99D-4E22-A86A-0687F4494B2A}">
      <dgm:prSet phldrT="[文本]"/>
      <dgm:spPr>
        <a:blipFill rotWithShape="0">
          <a:blip xmlns:r="http://schemas.openxmlformats.org/officeDocument/2006/relationships" r:embed="rId3"/>
          <a:stretch>
            <a:fillRect/>
          </a:stretch>
        </a:blipFill>
        <a:ln>
          <a:noFill/>
        </a:ln>
      </dgm:spPr>
      <dgm:t>
        <a:bodyPr/>
        <a:lstStyle/>
        <a:p>
          <a:endParaRPr lang="zh-CN" altLang="en-US" dirty="0"/>
        </a:p>
      </dgm:t>
    </dgm:pt>
    <dgm:pt modelId="{83978106-D0DA-4580-8701-E3CCE3742D79}" type="parTrans" cxnId="{8EECAD8E-60E9-46C6-AE84-F05D50CC1C82}">
      <dgm:prSet/>
      <dgm:spPr/>
      <dgm:t>
        <a:bodyPr/>
        <a:lstStyle/>
        <a:p>
          <a:endParaRPr lang="zh-CN" altLang="en-US"/>
        </a:p>
      </dgm:t>
    </dgm:pt>
    <dgm:pt modelId="{45FBBF00-4A77-49AA-8E5C-EC56286CE1EF}" type="sibTrans" cxnId="{8EECAD8E-60E9-46C6-AE84-F05D50CC1C82}">
      <dgm:prSet/>
      <dgm:spPr/>
      <dgm:t>
        <a:bodyPr/>
        <a:lstStyle/>
        <a:p>
          <a:endParaRPr lang="zh-CN" altLang="en-US"/>
        </a:p>
      </dgm:t>
    </dgm:pt>
    <dgm:pt modelId="{6338432E-17BA-4270-AF31-38D2421F61E5}">
      <dgm:prSet phldrT="[文本]" custT="1"/>
      <dgm:spPr/>
      <dgm:t>
        <a:bodyPr/>
        <a:lstStyle/>
        <a:p>
          <a:r>
            <a:rPr lang="zh-CN" altLang="en-US" sz="1200" dirty="0" smtClean="0">
              <a:solidFill>
                <a:srgbClr val="7030A0"/>
              </a:solidFill>
            </a:rPr>
            <a:t>自带室外护罩</a:t>
          </a:r>
          <a:endParaRPr lang="zh-CN" altLang="en-US" sz="1200" dirty="0">
            <a:solidFill>
              <a:srgbClr val="7030A0"/>
            </a:solidFill>
          </a:endParaRPr>
        </a:p>
      </dgm:t>
    </dgm:pt>
    <dgm:pt modelId="{5D30936C-B142-4661-B0A5-8BD99EF7C334}" type="parTrans" cxnId="{6DCD1053-F366-486A-8265-F498C2208DC3}">
      <dgm:prSet/>
      <dgm:spPr/>
      <dgm:t>
        <a:bodyPr/>
        <a:lstStyle/>
        <a:p>
          <a:endParaRPr lang="zh-CN" altLang="en-US"/>
        </a:p>
      </dgm:t>
    </dgm:pt>
    <dgm:pt modelId="{4C00A3BF-06D5-450F-A14C-59DD6C8585D0}" type="sibTrans" cxnId="{6DCD1053-F366-486A-8265-F498C2208DC3}">
      <dgm:prSet/>
      <dgm:spPr/>
      <dgm:t>
        <a:bodyPr/>
        <a:lstStyle/>
        <a:p>
          <a:endParaRPr lang="zh-CN" altLang="en-US"/>
        </a:p>
      </dgm:t>
    </dgm:pt>
    <dgm:pt modelId="{A618FCD5-474F-4696-8086-89D5C632ABD5}" type="pres">
      <dgm:prSet presAssocID="{384B8A45-EAA3-4613-B394-01CF0FB472C1}" presName="mainComposite" presStyleCnt="0">
        <dgm:presLayoutVars>
          <dgm:chPref val="1"/>
          <dgm:dir/>
          <dgm:animOne val="branch"/>
          <dgm:animLvl val="lvl"/>
          <dgm:resizeHandles val="exact"/>
        </dgm:presLayoutVars>
      </dgm:prSet>
      <dgm:spPr/>
      <dgm:t>
        <a:bodyPr/>
        <a:lstStyle/>
        <a:p>
          <a:endParaRPr lang="zh-CN" altLang="en-US"/>
        </a:p>
      </dgm:t>
    </dgm:pt>
    <dgm:pt modelId="{8073500C-B00D-4057-8CC1-20ED5FA102FB}" type="pres">
      <dgm:prSet presAssocID="{384B8A45-EAA3-4613-B394-01CF0FB472C1}" presName="hierFlow" presStyleCnt="0"/>
      <dgm:spPr/>
    </dgm:pt>
    <dgm:pt modelId="{51FEABE7-1B69-4DFA-9807-661F0B728DC7}" type="pres">
      <dgm:prSet presAssocID="{384B8A45-EAA3-4613-B394-01CF0FB472C1}" presName="hierChild1" presStyleCnt="0">
        <dgm:presLayoutVars>
          <dgm:chPref val="1"/>
          <dgm:animOne val="branch"/>
          <dgm:animLvl val="lvl"/>
        </dgm:presLayoutVars>
      </dgm:prSet>
      <dgm:spPr/>
    </dgm:pt>
    <dgm:pt modelId="{7564045B-04B5-4EAB-8A19-274F10502A78}" type="pres">
      <dgm:prSet presAssocID="{622919C4-0280-4602-91EA-1CC13647CE4E}" presName="Name14" presStyleCnt="0"/>
      <dgm:spPr/>
    </dgm:pt>
    <dgm:pt modelId="{97C359A2-3C04-4C41-B1CA-8258CE5EDAA1}" type="pres">
      <dgm:prSet presAssocID="{622919C4-0280-4602-91EA-1CC13647CE4E}" presName="level1Shape" presStyleLbl="node0" presStyleIdx="0" presStyleCnt="1" custScaleX="125317">
        <dgm:presLayoutVars>
          <dgm:chPref val="3"/>
        </dgm:presLayoutVars>
      </dgm:prSet>
      <dgm:spPr/>
      <dgm:t>
        <a:bodyPr/>
        <a:lstStyle/>
        <a:p>
          <a:endParaRPr lang="zh-CN" altLang="en-US"/>
        </a:p>
      </dgm:t>
    </dgm:pt>
    <dgm:pt modelId="{038B9ECF-BFCC-4ADA-8E35-53B84BE3893B}" type="pres">
      <dgm:prSet presAssocID="{622919C4-0280-4602-91EA-1CC13647CE4E}" presName="hierChild2" presStyleCnt="0"/>
      <dgm:spPr/>
    </dgm:pt>
    <dgm:pt modelId="{5BD2A589-733B-4A01-9F7B-2E3E3FCFE1C3}" type="pres">
      <dgm:prSet presAssocID="{5D30936C-B142-4661-B0A5-8BD99EF7C334}" presName="Name19" presStyleLbl="parChTrans1D2" presStyleIdx="0" presStyleCnt="1"/>
      <dgm:spPr/>
      <dgm:t>
        <a:bodyPr/>
        <a:lstStyle/>
        <a:p>
          <a:endParaRPr lang="zh-CN" altLang="en-US"/>
        </a:p>
      </dgm:t>
    </dgm:pt>
    <dgm:pt modelId="{EDD34753-3FB9-446E-990F-169EE1323B1E}" type="pres">
      <dgm:prSet presAssocID="{6338432E-17BA-4270-AF31-38D2421F61E5}" presName="Name21" presStyleCnt="0"/>
      <dgm:spPr/>
    </dgm:pt>
    <dgm:pt modelId="{22687040-DC8E-4901-B8A5-B98874D3141C}" type="pres">
      <dgm:prSet presAssocID="{6338432E-17BA-4270-AF31-38D2421F61E5}" presName="level2Shape" presStyleLbl="node2" presStyleIdx="0" presStyleCnt="1" custScaleX="119573" custScaleY="92376" custLinFactNeighborY="-8080"/>
      <dgm:spPr/>
      <dgm:t>
        <a:bodyPr/>
        <a:lstStyle/>
        <a:p>
          <a:endParaRPr lang="zh-CN" altLang="en-US"/>
        </a:p>
      </dgm:t>
    </dgm:pt>
    <dgm:pt modelId="{D0B09EAB-6D61-4420-B848-9053E3A7E570}" type="pres">
      <dgm:prSet presAssocID="{6338432E-17BA-4270-AF31-38D2421F61E5}" presName="hierChild3" presStyleCnt="0"/>
      <dgm:spPr/>
    </dgm:pt>
    <dgm:pt modelId="{82076888-1309-4079-B70B-C4B965FE724E}" type="pres">
      <dgm:prSet presAssocID="{D9926CE1-75C9-4873-BA2B-D49BE2D1A44A}" presName="Name19" presStyleLbl="parChTrans1D3" presStyleIdx="0" presStyleCnt="1"/>
      <dgm:spPr/>
      <dgm:t>
        <a:bodyPr/>
        <a:lstStyle/>
        <a:p>
          <a:endParaRPr lang="zh-CN" altLang="en-US"/>
        </a:p>
      </dgm:t>
    </dgm:pt>
    <dgm:pt modelId="{1C674B77-D33A-442B-A2E7-44BBD7143759}" type="pres">
      <dgm:prSet presAssocID="{B8C77F73-2B20-42BB-ACDE-DEB16A14D920}" presName="Name21" presStyleCnt="0"/>
      <dgm:spPr/>
    </dgm:pt>
    <dgm:pt modelId="{BBAFCA25-86F3-4457-B429-53F47871CC85}" type="pres">
      <dgm:prSet presAssocID="{B8C77F73-2B20-42BB-ACDE-DEB16A14D920}" presName="level2Shape" presStyleLbl="node3" presStyleIdx="0" presStyleCnt="1" custScaleX="132833" custScaleY="93546"/>
      <dgm:spPr/>
      <dgm:t>
        <a:bodyPr/>
        <a:lstStyle/>
        <a:p>
          <a:endParaRPr lang="zh-CN" altLang="en-US"/>
        </a:p>
      </dgm:t>
    </dgm:pt>
    <dgm:pt modelId="{2D802C10-694D-4B8F-B512-62249DC73E37}" type="pres">
      <dgm:prSet presAssocID="{B8C77F73-2B20-42BB-ACDE-DEB16A14D920}" presName="hierChild3" presStyleCnt="0"/>
      <dgm:spPr/>
    </dgm:pt>
    <dgm:pt modelId="{E919F4D5-1286-4940-802D-7F44C72BBEA2}" type="pres">
      <dgm:prSet presAssocID="{6475B459-30E5-483E-B87B-9BB553061715}" presName="Name19" presStyleLbl="parChTrans1D4" presStyleIdx="0" presStyleCnt="9"/>
      <dgm:spPr/>
      <dgm:t>
        <a:bodyPr/>
        <a:lstStyle/>
        <a:p>
          <a:endParaRPr lang="zh-CN" altLang="en-US"/>
        </a:p>
      </dgm:t>
    </dgm:pt>
    <dgm:pt modelId="{17C35C4B-3980-4D74-9ED5-89DA471BB9F4}" type="pres">
      <dgm:prSet presAssocID="{F16B3464-6300-4610-B644-B43A0730E399}" presName="Name21" presStyleCnt="0"/>
      <dgm:spPr/>
    </dgm:pt>
    <dgm:pt modelId="{2C397CC8-C419-4DDE-BDA7-C0D4849CB038}" type="pres">
      <dgm:prSet presAssocID="{F16B3464-6300-4610-B644-B43A0730E399}" presName="level2Shape" presStyleLbl="node4" presStyleIdx="0" presStyleCnt="9" custScaleX="153339" custLinFactNeighborY="-52"/>
      <dgm:spPr/>
      <dgm:t>
        <a:bodyPr/>
        <a:lstStyle/>
        <a:p>
          <a:endParaRPr lang="zh-CN" altLang="en-US"/>
        </a:p>
      </dgm:t>
    </dgm:pt>
    <dgm:pt modelId="{BDCE76F0-99A9-494C-BCFD-52E765F15E01}" type="pres">
      <dgm:prSet presAssocID="{F16B3464-6300-4610-B644-B43A0730E399}" presName="hierChild3" presStyleCnt="0"/>
      <dgm:spPr/>
    </dgm:pt>
    <dgm:pt modelId="{74A90E05-05BA-4D24-8B2B-9FAAED57DF65}" type="pres">
      <dgm:prSet presAssocID="{1948B7B7-4353-4C09-BE90-2A6A6FEE6C71}" presName="Name19" presStyleLbl="parChTrans1D4" presStyleIdx="1" presStyleCnt="9"/>
      <dgm:spPr/>
      <dgm:t>
        <a:bodyPr/>
        <a:lstStyle/>
        <a:p>
          <a:endParaRPr lang="zh-CN" altLang="en-US"/>
        </a:p>
      </dgm:t>
    </dgm:pt>
    <dgm:pt modelId="{D36F7828-6DAB-4A29-9211-52C67992D70E}" type="pres">
      <dgm:prSet presAssocID="{6E5A7E10-8659-4EB8-8B8E-9DFB955762DF}" presName="Name21" presStyleCnt="0"/>
      <dgm:spPr/>
    </dgm:pt>
    <dgm:pt modelId="{2F08F3E7-7F92-4110-A71E-57E5272A3B2E}" type="pres">
      <dgm:prSet presAssocID="{6E5A7E10-8659-4EB8-8B8E-9DFB955762DF}" presName="level2Shape" presStyleLbl="node4" presStyleIdx="1" presStyleCnt="9" custScaleX="153339"/>
      <dgm:spPr/>
      <dgm:t>
        <a:bodyPr/>
        <a:lstStyle/>
        <a:p>
          <a:endParaRPr lang="zh-CN" altLang="en-US"/>
        </a:p>
      </dgm:t>
    </dgm:pt>
    <dgm:pt modelId="{1DEB8D93-9BEA-4463-9BC8-39C39354380D}" type="pres">
      <dgm:prSet presAssocID="{6E5A7E10-8659-4EB8-8B8E-9DFB955762DF}" presName="hierChild3" presStyleCnt="0"/>
      <dgm:spPr/>
    </dgm:pt>
    <dgm:pt modelId="{69F825F7-B195-42A4-AE57-4874C4321C91}" type="pres">
      <dgm:prSet presAssocID="{7D3D87DB-9089-4841-A6CF-127FA4A6E66A}" presName="Name19" presStyleLbl="parChTrans1D4" presStyleIdx="2" presStyleCnt="9"/>
      <dgm:spPr/>
      <dgm:t>
        <a:bodyPr/>
        <a:lstStyle/>
        <a:p>
          <a:endParaRPr lang="zh-CN" altLang="en-US"/>
        </a:p>
      </dgm:t>
    </dgm:pt>
    <dgm:pt modelId="{BBB141D3-1DB3-4E28-99C2-6C71A32DEE4C}" type="pres">
      <dgm:prSet presAssocID="{3BD77851-1401-414F-9C2C-E0529B35E78B}" presName="Name21" presStyleCnt="0"/>
      <dgm:spPr/>
    </dgm:pt>
    <dgm:pt modelId="{13BF7F74-6291-4730-B273-8F7F232D40B5}" type="pres">
      <dgm:prSet presAssocID="{3BD77851-1401-414F-9C2C-E0529B35E78B}" presName="level2Shape" presStyleLbl="node4" presStyleIdx="2" presStyleCnt="9" custScaleX="148141" custScaleY="97512"/>
      <dgm:spPr/>
      <dgm:t>
        <a:bodyPr/>
        <a:lstStyle/>
        <a:p>
          <a:endParaRPr lang="zh-CN" altLang="en-US"/>
        </a:p>
      </dgm:t>
    </dgm:pt>
    <dgm:pt modelId="{F60EB42C-BD2E-474E-B9EC-8203E5DE8E14}" type="pres">
      <dgm:prSet presAssocID="{3BD77851-1401-414F-9C2C-E0529B35E78B}" presName="hierChild3" presStyleCnt="0"/>
      <dgm:spPr/>
    </dgm:pt>
    <dgm:pt modelId="{687616D6-397D-4F24-A6B1-79461544ED3F}" type="pres">
      <dgm:prSet presAssocID="{C9A23A9A-696A-4A0B-9963-B1ADA0D36D7D}" presName="Name19" presStyleLbl="parChTrans1D4" presStyleIdx="3" presStyleCnt="9"/>
      <dgm:spPr/>
      <dgm:t>
        <a:bodyPr/>
        <a:lstStyle/>
        <a:p>
          <a:endParaRPr lang="zh-CN" altLang="en-US"/>
        </a:p>
      </dgm:t>
    </dgm:pt>
    <dgm:pt modelId="{C3872375-5D81-4270-A3B9-5059BDEE62C8}" type="pres">
      <dgm:prSet presAssocID="{2C00F1A2-ADAA-4768-9006-444F622637F9}" presName="Name21" presStyleCnt="0"/>
      <dgm:spPr/>
    </dgm:pt>
    <dgm:pt modelId="{E0CC7938-7C6E-4271-83B7-89F34C7A913E}" type="pres">
      <dgm:prSet presAssocID="{2C00F1A2-ADAA-4768-9006-444F622637F9}" presName="level2Shape" presStyleLbl="node4" presStyleIdx="3" presStyleCnt="9" custScaleX="153339" custLinFactNeighborY="-52"/>
      <dgm:spPr/>
      <dgm:t>
        <a:bodyPr/>
        <a:lstStyle/>
        <a:p>
          <a:endParaRPr lang="zh-CN" altLang="en-US"/>
        </a:p>
      </dgm:t>
    </dgm:pt>
    <dgm:pt modelId="{CFE56391-FFF0-4CB4-B26D-4F39AEC4ABC2}" type="pres">
      <dgm:prSet presAssocID="{2C00F1A2-ADAA-4768-9006-444F622637F9}" presName="hierChild3" presStyleCnt="0"/>
      <dgm:spPr/>
    </dgm:pt>
    <dgm:pt modelId="{0DD6109C-E408-42D9-A169-3EBBA7315324}" type="pres">
      <dgm:prSet presAssocID="{9A431D60-91A7-4473-97DB-5F9E1F9352C8}" presName="Name19" presStyleLbl="parChTrans1D4" presStyleIdx="4" presStyleCnt="9"/>
      <dgm:spPr/>
      <dgm:t>
        <a:bodyPr/>
        <a:lstStyle/>
        <a:p>
          <a:endParaRPr lang="zh-CN" altLang="en-US"/>
        </a:p>
      </dgm:t>
    </dgm:pt>
    <dgm:pt modelId="{67DAC7D8-F041-4C83-BD09-011A6410F79A}" type="pres">
      <dgm:prSet presAssocID="{679EF8BB-96D7-4CCD-BE7F-89274190CF11}" presName="Name21" presStyleCnt="0"/>
      <dgm:spPr/>
    </dgm:pt>
    <dgm:pt modelId="{D793DA40-73DC-4805-A7DE-8E0604C601FF}" type="pres">
      <dgm:prSet presAssocID="{679EF8BB-96D7-4CCD-BE7F-89274190CF11}" presName="level2Shape" presStyleLbl="node4" presStyleIdx="4" presStyleCnt="9" custScaleX="153339"/>
      <dgm:spPr/>
      <dgm:t>
        <a:bodyPr/>
        <a:lstStyle/>
        <a:p>
          <a:endParaRPr lang="zh-CN" altLang="en-US"/>
        </a:p>
      </dgm:t>
    </dgm:pt>
    <dgm:pt modelId="{FB71EB8C-D0C0-4890-88D9-CB2AF2F5FFBB}" type="pres">
      <dgm:prSet presAssocID="{679EF8BB-96D7-4CCD-BE7F-89274190CF11}" presName="hierChild3" presStyleCnt="0"/>
      <dgm:spPr/>
    </dgm:pt>
    <dgm:pt modelId="{857883E1-C846-4CD6-BADB-85796D72DBF2}" type="pres">
      <dgm:prSet presAssocID="{834F299C-8E19-4656-B9AD-9DAAE989EF6A}" presName="Name19" presStyleLbl="parChTrans1D4" presStyleIdx="5" presStyleCnt="9"/>
      <dgm:spPr/>
      <dgm:t>
        <a:bodyPr/>
        <a:lstStyle/>
        <a:p>
          <a:endParaRPr lang="zh-CN" altLang="en-US"/>
        </a:p>
      </dgm:t>
    </dgm:pt>
    <dgm:pt modelId="{F52DCB70-2AF0-4830-90A3-AC82EAF2B6E8}" type="pres">
      <dgm:prSet presAssocID="{B8D1A61A-1723-4E80-9242-281DCB4DDBE5}" presName="Name21" presStyleCnt="0"/>
      <dgm:spPr/>
    </dgm:pt>
    <dgm:pt modelId="{AD2E4260-E879-4948-8599-DE337AA8B1D4}" type="pres">
      <dgm:prSet presAssocID="{B8D1A61A-1723-4E80-9242-281DCB4DDBE5}" presName="level2Shape" presStyleLbl="node4" presStyleIdx="5" presStyleCnt="9" custScaleX="64160" custScaleY="129185"/>
      <dgm:spPr/>
      <dgm:t>
        <a:bodyPr/>
        <a:lstStyle/>
        <a:p>
          <a:endParaRPr lang="zh-CN" altLang="en-US"/>
        </a:p>
      </dgm:t>
    </dgm:pt>
    <dgm:pt modelId="{2AA04074-E682-40A7-A7F9-EC10379A4232}" type="pres">
      <dgm:prSet presAssocID="{B8D1A61A-1723-4E80-9242-281DCB4DDBE5}" presName="hierChild3" presStyleCnt="0"/>
      <dgm:spPr/>
    </dgm:pt>
    <dgm:pt modelId="{19A88CE3-4A9B-4532-ABD7-F8BAABF14CF6}" type="pres">
      <dgm:prSet presAssocID="{AA02A4C3-101A-4D7E-950A-9720C3B23129}" presName="Name19" presStyleLbl="parChTrans1D4" presStyleIdx="6" presStyleCnt="9"/>
      <dgm:spPr/>
      <dgm:t>
        <a:bodyPr/>
        <a:lstStyle/>
        <a:p>
          <a:endParaRPr lang="zh-CN" altLang="en-US"/>
        </a:p>
      </dgm:t>
    </dgm:pt>
    <dgm:pt modelId="{45906FD5-16B6-40E9-810C-F60DEDDF626B}" type="pres">
      <dgm:prSet presAssocID="{8AD0362F-90CA-4133-8E7D-A5D29EC3D01A}" presName="Name21" presStyleCnt="0"/>
      <dgm:spPr/>
    </dgm:pt>
    <dgm:pt modelId="{BF617C10-A556-45FC-9FBD-D4A60F1E45B6}" type="pres">
      <dgm:prSet presAssocID="{8AD0362F-90CA-4133-8E7D-A5D29EC3D01A}" presName="level2Shape" presStyleLbl="node4" presStyleIdx="6" presStyleCnt="9" custScaleX="153339" custLinFactNeighborY="-52"/>
      <dgm:spPr/>
      <dgm:t>
        <a:bodyPr/>
        <a:lstStyle/>
        <a:p>
          <a:endParaRPr lang="zh-CN" altLang="en-US"/>
        </a:p>
      </dgm:t>
    </dgm:pt>
    <dgm:pt modelId="{CBE8AD5F-A84F-414C-8DEF-7C6BE69EC131}" type="pres">
      <dgm:prSet presAssocID="{8AD0362F-90CA-4133-8E7D-A5D29EC3D01A}" presName="hierChild3" presStyleCnt="0"/>
      <dgm:spPr/>
    </dgm:pt>
    <dgm:pt modelId="{B2BFA798-AD0D-4ED5-99F3-D401A5C4FC9C}" type="pres">
      <dgm:prSet presAssocID="{3304F353-DA60-4C27-BD2F-8E2C272A4532}" presName="Name19" presStyleLbl="parChTrans1D4" presStyleIdx="7" presStyleCnt="9"/>
      <dgm:spPr/>
      <dgm:t>
        <a:bodyPr/>
        <a:lstStyle/>
        <a:p>
          <a:endParaRPr lang="zh-CN" altLang="en-US"/>
        </a:p>
      </dgm:t>
    </dgm:pt>
    <dgm:pt modelId="{D25197FA-1AEF-4922-9C21-33F5497214C9}" type="pres">
      <dgm:prSet presAssocID="{D2ADFF2E-56DB-4CF6-AC77-4175DF32F523}" presName="Name21" presStyleCnt="0"/>
      <dgm:spPr/>
    </dgm:pt>
    <dgm:pt modelId="{B289DD31-E453-49F1-AFC0-AD284A6D7FD8}" type="pres">
      <dgm:prSet presAssocID="{D2ADFF2E-56DB-4CF6-AC77-4175DF32F523}" presName="level2Shape" presStyleLbl="node4" presStyleIdx="7" presStyleCnt="9" custScaleX="153339"/>
      <dgm:spPr/>
      <dgm:t>
        <a:bodyPr/>
        <a:lstStyle/>
        <a:p>
          <a:endParaRPr lang="zh-CN" altLang="en-US"/>
        </a:p>
      </dgm:t>
    </dgm:pt>
    <dgm:pt modelId="{41FE2078-03D0-45B3-A9E7-DF61CEFCDD45}" type="pres">
      <dgm:prSet presAssocID="{D2ADFF2E-56DB-4CF6-AC77-4175DF32F523}" presName="hierChild3" presStyleCnt="0"/>
      <dgm:spPr/>
    </dgm:pt>
    <dgm:pt modelId="{3318FA00-F59A-4C1B-A079-CE886C3DA33C}" type="pres">
      <dgm:prSet presAssocID="{83978106-D0DA-4580-8701-E3CCE3742D79}" presName="Name19" presStyleLbl="parChTrans1D4" presStyleIdx="8" presStyleCnt="9"/>
      <dgm:spPr/>
      <dgm:t>
        <a:bodyPr/>
        <a:lstStyle/>
        <a:p>
          <a:endParaRPr lang="zh-CN" altLang="en-US"/>
        </a:p>
      </dgm:t>
    </dgm:pt>
    <dgm:pt modelId="{AE1DD050-8B93-46B9-B9C2-9B38506066A8}" type="pres">
      <dgm:prSet presAssocID="{00953C08-F99D-4E22-A86A-0687F4494B2A}" presName="Name21" presStyleCnt="0"/>
      <dgm:spPr/>
    </dgm:pt>
    <dgm:pt modelId="{86128098-BC95-4A54-BEB1-E504B41ABCF3}" type="pres">
      <dgm:prSet presAssocID="{00953C08-F99D-4E22-A86A-0687F4494B2A}" presName="level2Shape" presStyleLbl="node4" presStyleIdx="8" presStyleCnt="9" custScaleX="123690" custScaleY="130162"/>
      <dgm:spPr/>
      <dgm:t>
        <a:bodyPr/>
        <a:lstStyle/>
        <a:p>
          <a:endParaRPr lang="zh-CN" altLang="en-US"/>
        </a:p>
      </dgm:t>
    </dgm:pt>
    <dgm:pt modelId="{AC28CBF5-3AF6-46D2-AD4A-3B159CDD7504}" type="pres">
      <dgm:prSet presAssocID="{00953C08-F99D-4E22-A86A-0687F4494B2A}" presName="hierChild3" presStyleCnt="0"/>
      <dgm:spPr/>
    </dgm:pt>
    <dgm:pt modelId="{358D17A7-F097-4B2D-8EF0-F62B5BA9AE5F}" type="pres">
      <dgm:prSet presAssocID="{384B8A45-EAA3-4613-B394-01CF0FB472C1}" presName="bgShapesFlow" presStyleCnt="0"/>
      <dgm:spPr/>
    </dgm:pt>
  </dgm:ptLst>
  <dgm:cxnLst>
    <dgm:cxn modelId="{717A2049-86E1-4144-81EC-AD74BE9FB7D9}" type="presOf" srcId="{D2ADFF2E-56DB-4CF6-AC77-4175DF32F523}" destId="{B289DD31-E453-49F1-AFC0-AD284A6D7FD8}" srcOrd="0" destOrd="0" presId="urn:microsoft.com/office/officeart/2005/8/layout/hierarchy6"/>
    <dgm:cxn modelId="{8CAB0D85-C56A-45E1-8230-0F69059075EF}" type="presOf" srcId="{6475B459-30E5-483E-B87B-9BB553061715}" destId="{E919F4D5-1286-4940-802D-7F44C72BBEA2}" srcOrd="0" destOrd="0" presId="urn:microsoft.com/office/officeart/2005/8/layout/hierarchy6"/>
    <dgm:cxn modelId="{CE1B094A-D9C3-4E6A-B493-A86D3246B623}" srcId="{679EF8BB-96D7-4CCD-BE7F-89274190CF11}" destId="{B8D1A61A-1723-4E80-9242-281DCB4DDBE5}" srcOrd="0" destOrd="0" parTransId="{834F299C-8E19-4656-B9AD-9DAAE989EF6A}" sibTransId="{646D2F72-177E-4953-9421-E84CBF281AA4}"/>
    <dgm:cxn modelId="{95B67822-64A9-4D33-BD59-BFA454B93C73}" type="presOf" srcId="{B8D1A61A-1723-4E80-9242-281DCB4DDBE5}" destId="{AD2E4260-E879-4948-8599-DE337AA8B1D4}" srcOrd="0" destOrd="0" presId="urn:microsoft.com/office/officeart/2005/8/layout/hierarchy6"/>
    <dgm:cxn modelId="{A0FD0A34-129F-4222-BB90-199285376F9B}" type="presOf" srcId="{834F299C-8E19-4656-B9AD-9DAAE989EF6A}" destId="{857883E1-C846-4CD6-BADB-85796D72DBF2}" srcOrd="0" destOrd="0" presId="urn:microsoft.com/office/officeart/2005/8/layout/hierarchy6"/>
    <dgm:cxn modelId="{93243605-3584-4617-8934-F73325958518}" type="presOf" srcId="{7D3D87DB-9089-4841-A6CF-127FA4A6E66A}" destId="{69F825F7-B195-42A4-AE57-4874C4321C91}" srcOrd="0" destOrd="0" presId="urn:microsoft.com/office/officeart/2005/8/layout/hierarchy6"/>
    <dgm:cxn modelId="{6FCA47A1-59ED-423A-BBA0-D9A87A64D217}" type="presOf" srcId="{3BD77851-1401-414F-9C2C-E0529B35E78B}" destId="{13BF7F74-6291-4730-B273-8F7F232D40B5}" srcOrd="0" destOrd="0" presId="urn:microsoft.com/office/officeart/2005/8/layout/hierarchy6"/>
    <dgm:cxn modelId="{C3948E91-5379-46F4-98AC-0810932A5E3D}" srcId="{B8C77F73-2B20-42BB-ACDE-DEB16A14D920}" destId="{2C00F1A2-ADAA-4768-9006-444F622637F9}" srcOrd="1" destOrd="0" parTransId="{C9A23A9A-696A-4A0B-9963-B1ADA0D36D7D}" sibTransId="{A4DA775B-9EA6-4B5B-AADF-51085015A01B}"/>
    <dgm:cxn modelId="{C553E001-6A6A-4832-9E7D-F6005DB880BD}" type="presOf" srcId="{C9A23A9A-696A-4A0B-9963-B1ADA0D36D7D}" destId="{687616D6-397D-4F24-A6B1-79461544ED3F}" srcOrd="0" destOrd="0" presId="urn:microsoft.com/office/officeart/2005/8/layout/hierarchy6"/>
    <dgm:cxn modelId="{6C1F58F4-77D1-4CAA-B59E-9D216E400D16}" type="presOf" srcId="{1948B7B7-4353-4C09-BE90-2A6A6FEE6C71}" destId="{74A90E05-05BA-4D24-8B2B-9FAAED57DF65}" srcOrd="0" destOrd="0" presId="urn:microsoft.com/office/officeart/2005/8/layout/hierarchy6"/>
    <dgm:cxn modelId="{85ED3B1D-AA98-4385-81FA-D2669A9666A0}" type="presOf" srcId="{6E5A7E10-8659-4EB8-8B8E-9DFB955762DF}" destId="{2F08F3E7-7F92-4110-A71E-57E5272A3B2E}" srcOrd="0" destOrd="0" presId="urn:microsoft.com/office/officeart/2005/8/layout/hierarchy6"/>
    <dgm:cxn modelId="{B492577F-6CA9-40F6-819C-76FCFF8326AA}" type="presOf" srcId="{3304F353-DA60-4C27-BD2F-8E2C272A4532}" destId="{B2BFA798-AD0D-4ED5-99F3-D401A5C4FC9C}" srcOrd="0" destOrd="0" presId="urn:microsoft.com/office/officeart/2005/8/layout/hierarchy6"/>
    <dgm:cxn modelId="{8EECAD8E-60E9-46C6-AE84-F05D50CC1C82}" srcId="{D2ADFF2E-56DB-4CF6-AC77-4175DF32F523}" destId="{00953C08-F99D-4E22-A86A-0687F4494B2A}" srcOrd="0" destOrd="0" parTransId="{83978106-D0DA-4580-8701-E3CCE3742D79}" sibTransId="{45FBBF00-4A77-49AA-8E5C-EC56286CE1EF}"/>
    <dgm:cxn modelId="{75939C3F-C81C-453C-AEE7-A9B8257A40DD}" srcId="{B8C77F73-2B20-42BB-ACDE-DEB16A14D920}" destId="{8AD0362F-90CA-4133-8E7D-A5D29EC3D01A}" srcOrd="2" destOrd="0" parTransId="{AA02A4C3-101A-4D7E-950A-9720C3B23129}" sibTransId="{0179ADA6-A600-46ED-80BD-9A008389567D}"/>
    <dgm:cxn modelId="{A6165B4C-DB9A-4CC8-98B1-3BF5895E2FDD}" srcId="{6338432E-17BA-4270-AF31-38D2421F61E5}" destId="{B8C77F73-2B20-42BB-ACDE-DEB16A14D920}" srcOrd="0" destOrd="0" parTransId="{D9926CE1-75C9-4873-BA2B-D49BE2D1A44A}" sibTransId="{F8A52840-7F83-4F0D-BA67-BD6BBD72B0BB}"/>
    <dgm:cxn modelId="{5B24FEBF-85E5-4F66-BE5E-82054725D109}" srcId="{B8C77F73-2B20-42BB-ACDE-DEB16A14D920}" destId="{F16B3464-6300-4610-B644-B43A0730E399}" srcOrd="0" destOrd="0" parTransId="{6475B459-30E5-483E-B87B-9BB553061715}" sibTransId="{AD61F5EE-EC15-4C24-A353-6B46E1633941}"/>
    <dgm:cxn modelId="{4B9546B6-C19A-4F56-ACD7-E43572EA0185}" type="presOf" srcId="{9A431D60-91A7-4473-97DB-5F9E1F9352C8}" destId="{0DD6109C-E408-42D9-A169-3EBBA7315324}" srcOrd="0" destOrd="0" presId="urn:microsoft.com/office/officeart/2005/8/layout/hierarchy6"/>
    <dgm:cxn modelId="{658A0EFE-1269-4B77-B1CA-6804D46BA135}" type="presOf" srcId="{8AD0362F-90CA-4133-8E7D-A5D29EC3D01A}" destId="{BF617C10-A556-45FC-9FBD-D4A60F1E45B6}" srcOrd="0" destOrd="0" presId="urn:microsoft.com/office/officeart/2005/8/layout/hierarchy6"/>
    <dgm:cxn modelId="{6DCD1053-F366-486A-8265-F498C2208DC3}" srcId="{622919C4-0280-4602-91EA-1CC13647CE4E}" destId="{6338432E-17BA-4270-AF31-38D2421F61E5}" srcOrd="0" destOrd="0" parTransId="{5D30936C-B142-4661-B0A5-8BD99EF7C334}" sibTransId="{4C00A3BF-06D5-450F-A14C-59DD6C8585D0}"/>
    <dgm:cxn modelId="{BA476634-2809-401C-A6E1-9C3D75F6F2A6}" type="presOf" srcId="{5D30936C-B142-4661-B0A5-8BD99EF7C334}" destId="{5BD2A589-733B-4A01-9F7B-2E3E3FCFE1C3}" srcOrd="0" destOrd="0" presId="urn:microsoft.com/office/officeart/2005/8/layout/hierarchy6"/>
    <dgm:cxn modelId="{0F944952-EE93-4506-86E0-2E5BB2BBE205}" srcId="{8AD0362F-90CA-4133-8E7D-A5D29EC3D01A}" destId="{D2ADFF2E-56DB-4CF6-AC77-4175DF32F523}" srcOrd="0" destOrd="0" parTransId="{3304F353-DA60-4C27-BD2F-8E2C272A4532}" sibTransId="{966CB11F-3680-46D6-B14A-137C14777D31}"/>
    <dgm:cxn modelId="{F763930F-B9E8-42AF-87F7-C0537293E554}" type="presOf" srcId="{AA02A4C3-101A-4D7E-950A-9720C3B23129}" destId="{19A88CE3-4A9B-4532-ABD7-F8BAABF14CF6}" srcOrd="0" destOrd="0" presId="urn:microsoft.com/office/officeart/2005/8/layout/hierarchy6"/>
    <dgm:cxn modelId="{F861BA96-C333-4F7D-83E3-A550286A5F14}" type="presOf" srcId="{83978106-D0DA-4580-8701-E3CCE3742D79}" destId="{3318FA00-F59A-4C1B-A079-CE886C3DA33C}" srcOrd="0" destOrd="0" presId="urn:microsoft.com/office/officeart/2005/8/layout/hierarchy6"/>
    <dgm:cxn modelId="{DF55CC30-3EBA-4CF9-A12D-B80547D6FCB6}" type="presOf" srcId="{00953C08-F99D-4E22-A86A-0687F4494B2A}" destId="{86128098-BC95-4A54-BEB1-E504B41ABCF3}" srcOrd="0" destOrd="0" presId="urn:microsoft.com/office/officeart/2005/8/layout/hierarchy6"/>
    <dgm:cxn modelId="{D80E8E80-660E-4FD8-B9E4-EDA9229AD31A}" srcId="{2C00F1A2-ADAA-4768-9006-444F622637F9}" destId="{679EF8BB-96D7-4CCD-BE7F-89274190CF11}" srcOrd="0" destOrd="0" parTransId="{9A431D60-91A7-4473-97DB-5F9E1F9352C8}" sibTransId="{EC579A67-83B2-499B-B122-1388D91EFDE4}"/>
    <dgm:cxn modelId="{A7ED4A4B-DBF1-49C9-88E6-A174AC31BA01}" type="presOf" srcId="{B8C77F73-2B20-42BB-ACDE-DEB16A14D920}" destId="{BBAFCA25-86F3-4457-B429-53F47871CC85}" srcOrd="0" destOrd="0" presId="urn:microsoft.com/office/officeart/2005/8/layout/hierarchy6"/>
    <dgm:cxn modelId="{BD055FEA-811E-4F66-8970-6656BC494866}" srcId="{384B8A45-EAA3-4613-B394-01CF0FB472C1}" destId="{622919C4-0280-4602-91EA-1CC13647CE4E}" srcOrd="0" destOrd="0" parTransId="{3F8BB050-562B-44B8-A5B4-7E671880AE56}" sibTransId="{B0309AD3-D82D-457F-A353-893B0D4B81C9}"/>
    <dgm:cxn modelId="{4E0DDCCA-3AFA-4C74-9588-7020C44934A5}" type="presOf" srcId="{6338432E-17BA-4270-AF31-38D2421F61E5}" destId="{22687040-DC8E-4901-B8A5-B98874D3141C}" srcOrd="0" destOrd="0" presId="urn:microsoft.com/office/officeart/2005/8/layout/hierarchy6"/>
    <dgm:cxn modelId="{D51C7897-252E-4773-AB25-1DC6A909B5FF}" type="presOf" srcId="{2C00F1A2-ADAA-4768-9006-444F622637F9}" destId="{E0CC7938-7C6E-4271-83B7-89F34C7A913E}" srcOrd="0" destOrd="0" presId="urn:microsoft.com/office/officeart/2005/8/layout/hierarchy6"/>
    <dgm:cxn modelId="{7561F739-BDB9-4759-8C32-785B580A6D15}" srcId="{F16B3464-6300-4610-B644-B43A0730E399}" destId="{6E5A7E10-8659-4EB8-8B8E-9DFB955762DF}" srcOrd="0" destOrd="0" parTransId="{1948B7B7-4353-4C09-BE90-2A6A6FEE6C71}" sibTransId="{B47BFB4F-2CAB-4ECD-BE07-397627BAC758}"/>
    <dgm:cxn modelId="{C1026557-F7D3-4033-9684-98A3753121D7}" srcId="{6E5A7E10-8659-4EB8-8B8E-9DFB955762DF}" destId="{3BD77851-1401-414F-9C2C-E0529B35E78B}" srcOrd="0" destOrd="0" parTransId="{7D3D87DB-9089-4841-A6CF-127FA4A6E66A}" sibTransId="{5AADFBBA-5C8B-449C-8BF6-AA626E1FBF94}"/>
    <dgm:cxn modelId="{43332B3F-57F4-4AA2-8384-CF8405863570}" type="presOf" srcId="{D9926CE1-75C9-4873-BA2B-D49BE2D1A44A}" destId="{82076888-1309-4079-B70B-C4B965FE724E}" srcOrd="0" destOrd="0" presId="urn:microsoft.com/office/officeart/2005/8/layout/hierarchy6"/>
    <dgm:cxn modelId="{A959F637-8BE3-4EFC-8090-37CE83EAC997}" type="presOf" srcId="{384B8A45-EAA3-4613-B394-01CF0FB472C1}" destId="{A618FCD5-474F-4696-8086-89D5C632ABD5}" srcOrd="0" destOrd="0" presId="urn:microsoft.com/office/officeart/2005/8/layout/hierarchy6"/>
    <dgm:cxn modelId="{E3589A8B-3BFE-4051-B5E8-310F5251D2FB}" type="presOf" srcId="{679EF8BB-96D7-4CCD-BE7F-89274190CF11}" destId="{D793DA40-73DC-4805-A7DE-8E0604C601FF}" srcOrd="0" destOrd="0" presId="urn:microsoft.com/office/officeart/2005/8/layout/hierarchy6"/>
    <dgm:cxn modelId="{328539FB-2F03-453D-83BE-C666101050A6}" type="presOf" srcId="{F16B3464-6300-4610-B644-B43A0730E399}" destId="{2C397CC8-C419-4DDE-BDA7-C0D4849CB038}" srcOrd="0" destOrd="0" presId="urn:microsoft.com/office/officeart/2005/8/layout/hierarchy6"/>
    <dgm:cxn modelId="{C6EFD411-F938-4862-8D2F-13429833D326}" type="presOf" srcId="{622919C4-0280-4602-91EA-1CC13647CE4E}" destId="{97C359A2-3C04-4C41-B1CA-8258CE5EDAA1}" srcOrd="0" destOrd="0" presId="urn:microsoft.com/office/officeart/2005/8/layout/hierarchy6"/>
    <dgm:cxn modelId="{9E645AFE-9F02-42B9-8EBE-AC283F8BD16F}" type="presParOf" srcId="{A618FCD5-474F-4696-8086-89D5C632ABD5}" destId="{8073500C-B00D-4057-8CC1-20ED5FA102FB}" srcOrd="0" destOrd="0" presId="urn:microsoft.com/office/officeart/2005/8/layout/hierarchy6"/>
    <dgm:cxn modelId="{BC2AFBC3-6E7B-4ED1-9EAC-48F12FF1572A}" type="presParOf" srcId="{8073500C-B00D-4057-8CC1-20ED5FA102FB}" destId="{51FEABE7-1B69-4DFA-9807-661F0B728DC7}" srcOrd="0" destOrd="0" presId="urn:microsoft.com/office/officeart/2005/8/layout/hierarchy6"/>
    <dgm:cxn modelId="{6CD7D40A-BA8D-4F7A-86DD-C17797D2B678}" type="presParOf" srcId="{51FEABE7-1B69-4DFA-9807-661F0B728DC7}" destId="{7564045B-04B5-4EAB-8A19-274F10502A78}" srcOrd="0" destOrd="0" presId="urn:microsoft.com/office/officeart/2005/8/layout/hierarchy6"/>
    <dgm:cxn modelId="{11DB5CAC-69D4-4603-9DB8-44E1AAC609ED}" type="presParOf" srcId="{7564045B-04B5-4EAB-8A19-274F10502A78}" destId="{97C359A2-3C04-4C41-B1CA-8258CE5EDAA1}" srcOrd="0" destOrd="0" presId="urn:microsoft.com/office/officeart/2005/8/layout/hierarchy6"/>
    <dgm:cxn modelId="{62E869D0-EF7F-44CF-8B49-F2F352BB0DC9}" type="presParOf" srcId="{7564045B-04B5-4EAB-8A19-274F10502A78}" destId="{038B9ECF-BFCC-4ADA-8E35-53B84BE3893B}" srcOrd="1" destOrd="0" presId="urn:microsoft.com/office/officeart/2005/8/layout/hierarchy6"/>
    <dgm:cxn modelId="{652950CA-A722-4881-AC21-A148B09A0E36}" type="presParOf" srcId="{038B9ECF-BFCC-4ADA-8E35-53B84BE3893B}" destId="{5BD2A589-733B-4A01-9F7B-2E3E3FCFE1C3}" srcOrd="0" destOrd="0" presId="urn:microsoft.com/office/officeart/2005/8/layout/hierarchy6"/>
    <dgm:cxn modelId="{17BD1E35-E0DA-479B-8EB4-093CA934CD92}" type="presParOf" srcId="{038B9ECF-BFCC-4ADA-8E35-53B84BE3893B}" destId="{EDD34753-3FB9-446E-990F-169EE1323B1E}" srcOrd="1" destOrd="0" presId="urn:microsoft.com/office/officeart/2005/8/layout/hierarchy6"/>
    <dgm:cxn modelId="{23335CF8-96B9-4C62-B21E-CE97990A9262}" type="presParOf" srcId="{EDD34753-3FB9-446E-990F-169EE1323B1E}" destId="{22687040-DC8E-4901-B8A5-B98874D3141C}" srcOrd="0" destOrd="0" presId="urn:microsoft.com/office/officeart/2005/8/layout/hierarchy6"/>
    <dgm:cxn modelId="{AA8D367F-0699-43D5-A80D-DBFFB5340FA2}" type="presParOf" srcId="{EDD34753-3FB9-446E-990F-169EE1323B1E}" destId="{D0B09EAB-6D61-4420-B848-9053E3A7E570}" srcOrd="1" destOrd="0" presId="urn:microsoft.com/office/officeart/2005/8/layout/hierarchy6"/>
    <dgm:cxn modelId="{8C0A3B35-D589-400B-BFA5-5DEC3A7703DF}" type="presParOf" srcId="{D0B09EAB-6D61-4420-B848-9053E3A7E570}" destId="{82076888-1309-4079-B70B-C4B965FE724E}" srcOrd="0" destOrd="0" presId="urn:microsoft.com/office/officeart/2005/8/layout/hierarchy6"/>
    <dgm:cxn modelId="{CF18854A-A362-420E-BD49-FE393C16B1C7}" type="presParOf" srcId="{D0B09EAB-6D61-4420-B848-9053E3A7E570}" destId="{1C674B77-D33A-442B-A2E7-44BBD7143759}" srcOrd="1" destOrd="0" presId="urn:microsoft.com/office/officeart/2005/8/layout/hierarchy6"/>
    <dgm:cxn modelId="{F4F36D67-42DD-46B7-830D-37BF28704D3C}" type="presParOf" srcId="{1C674B77-D33A-442B-A2E7-44BBD7143759}" destId="{BBAFCA25-86F3-4457-B429-53F47871CC85}" srcOrd="0" destOrd="0" presId="urn:microsoft.com/office/officeart/2005/8/layout/hierarchy6"/>
    <dgm:cxn modelId="{FEB551D6-4804-40F0-AF4F-87B2006A87AC}" type="presParOf" srcId="{1C674B77-D33A-442B-A2E7-44BBD7143759}" destId="{2D802C10-694D-4B8F-B512-62249DC73E37}" srcOrd="1" destOrd="0" presId="urn:microsoft.com/office/officeart/2005/8/layout/hierarchy6"/>
    <dgm:cxn modelId="{93BC8E75-1652-42A9-AD07-5440BB7C4BDE}" type="presParOf" srcId="{2D802C10-694D-4B8F-B512-62249DC73E37}" destId="{E919F4D5-1286-4940-802D-7F44C72BBEA2}" srcOrd="0" destOrd="0" presId="urn:microsoft.com/office/officeart/2005/8/layout/hierarchy6"/>
    <dgm:cxn modelId="{51BBAA84-DDB6-4F67-BBA0-28B4E1F7C3FC}" type="presParOf" srcId="{2D802C10-694D-4B8F-B512-62249DC73E37}" destId="{17C35C4B-3980-4D74-9ED5-89DA471BB9F4}" srcOrd="1" destOrd="0" presId="urn:microsoft.com/office/officeart/2005/8/layout/hierarchy6"/>
    <dgm:cxn modelId="{02A57A54-1139-4AD5-B0B3-893B80DBEF3A}" type="presParOf" srcId="{17C35C4B-3980-4D74-9ED5-89DA471BB9F4}" destId="{2C397CC8-C419-4DDE-BDA7-C0D4849CB038}" srcOrd="0" destOrd="0" presId="urn:microsoft.com/office/officeart/2005/8/layout/hierarchy6"/>
    <dgm:cxn modelId="{B15894E5-2577-4F88-928A-576972AD59BC}" type="presParOf" srcId="{17C35C4B-3980-4D74-9ED5-89DA471BB9F4}" destId="{BDCE76F0-99A9-494C-BCFD-52E765F15E01}" srcOrd="1" destOrd="0" presId="urn:microsoft.com/office/officeart/2005/8/layout/hierarchy6"/>
    <dgm:cxn modelId="{5E231BC8-7190-4404-A72F-C84151E46386}" type="presParOf" srcId="{BDCE76F0-99A9-494C-BCFD-52E765F15E01}" destId="{74A90E05-05BA-4D24-8B2B-9FAAED57DF65}" srcOrd="0" destOrd="0" presId="urn:microsoft.com/office/officeart/2005/8/layout/hierarchy6"/>
    <dgm:cxn modelId="{48D74449-2434-4B7D-B0DE-78878A25A65B}" type="presParOf" srcId="{BDCE76F0-99A9-494C-BCFD-52E765F15E01}" destId="{D36F7828-6DAB-4A29-9211-52C67992D70E}" srcOrd="1" destOrd="0" presId="urn:microsoft.com/office/officeart/2005/8/layout/hierarchy6"/>
    <dgm:cxn modelId="{99A1F794-5750-4206-8E2D-56293190391D}" type="presParOf" srcId="{D36F7828-6DAB-4A29-9211-52C67992D70E}" destId="{2F08F3E7-7F92-4110-A71E-57E5272A3B2E}" srcOrd="0" destOrd="0" presId="urn:microsoft.com/office/officeart/2005/8/layout/hierarchy6"/>
    <dgm:cxn modelId="{73947938-CA7C-438C-BA9F-B974A597BF19}" type="presParOf" srcId="{D36F7828-6DAB-4A29-9211-52C67992D70E}" destId="{1DEB8D93-9BEA-4463-9BC8-39C39354380D}" srcOrd="1" destOrd="0" presId="urn:microsoft.com/office/officeart/2005/8/layout/hierarchy6"/>
    <dgm:cxn modelId="{EC470F06-F10D-4981-9F7D-25A925A16EC5}" type="presParOf" srcId="{1DEB8D93-9BEA-4463-9BC8-39C39354380D}" destId="{69F825F7-B195-42A4-AE57-4874C4321C91}" srcOrd="0" destOrd="0" presId="urn:microsoft.com/office/officeart/2005/8/layout/hierarchy6"/>
    <dgm:cxn modelId="{CEFDC025-9B93-42CB-8054-629E736A2995}" type="presParOf" srcId="{1DEB8D93-9BEA-4463-9BC8-39C39354380D}" destId="{BBB141D3-1DB3-4E28-99C2-6C71A32DEE4C}" srcOrd="1" destOrd="0" presId="urn:microsoft.com/office/officeart/2005/8/layout/hierarchy6"/>
    <dgm:cxn modelId="{9B554DEB-ED28-4E5C-BD4A-CFC38457473D}" type="presParOf" srcId="{BBB141D3-1DB3-4E28-99C2-6C71A32DEE4C}" destId="{13BF7F74-6291-4730-B273-8F7F232D40B5}" srcOrd="0" destOrd="0" presId="urn:microsoft.com/office/officeart/2005/8/layout/hierarchy6"/>
    <dgm:cxn modelId="{845A3148-2F0F-482F-B15A-7CEB2DAA8C4C}" type="presParOf" srcId="{BBB141D3-1DB3-4E28-99C2-6C71A32DEE4C}" destId="{F60EB42C-BD2E-474E-B9EC-8203E5DE8E14}" srcOrd="1" destOrd="0" presId="urn:microsoft.com/office/officeart/2005/8/layout/hierarchy6"/>
    <dgm:cxn modelId="{A4EF424C-5A97-4D22-8D7D-F30DC6D4F0A4}" type="presParOf" srcId="{2D802C10-694D-4B8F-B512-62249DC73E37}" destId="{687616D6-397D-4F24-A6B1-79461544ED3F}" srcOrd="2" destOrd="0" presId="urn:microsoft.com/office/officeart/2005/8/layout/hierarchy6"/>
    <dgm:cxn modelId="{2ABB2AB8-892F-44AA-8D1D-0D8CB7D09556}" type="presParOf" srcId="{2D802C10-694D-4B8F-B512-62249DC73E37}" destId="{C3872375-5D81-4270-A3B9-5059BDEE62C8}" srcOrd="3" destOrd="0" presId="urn:microsoft.com/office/officeart/2005/8/layout/hierarchy6"/>
    <dgm:cxn modelId="{14DD849A-CAFA-43EE-9953-AC25F7433740}" type="presParOf" srcId="{C3872375-5D81-4270-A3B9-5059BDEE62C8}" destId="{E0CC7938-7C6E-4271-83B7-89F34C7A913E}" srcOrd="0" destOrd="0" presId="urn:microsoft.com/office/officeart/2005/8/layout/hierarchy6"/>
    <dgm:cxn modelId="{852E04A5-CC5E-460B-BEF8-E2B1A2F1EB07}" type="presParOf" srcId="{C3872375-5D81-4270-A3B9-5059BDEE62C8}" destId="{CFE56391-FFF0-4CB4-B26D-4F39AEC4ABC2}" srcOrd="1" destOrd="0" presId="urn:microsoft.com/office/officeart/2005/8/layout/hierarchy6"/>
    <dgm:cxn modelId="{F09552BF-843E-4C49-A798-D675058D63CF}" type="presParOf" srcId="{CFE56391-FFF0-4CB4-B26D-4F39AEC4ABC2}" destId="{0DD6109C-E408-42D9-A169-3EBBA7315324}" srcOrd="0" destOrd="0" presId="urn:microsoft.com/office/officeart/2005/8/layout/hierarchy6"/>
    <dgm:cxn modelId="{DDABEB8B-6B0B-4A4F-9530-FB886CF04B88}" type="presParOf" srcId="{CFE56391-FFF0-4CB4-B26D-4F39AEC4ABC2}" destId="{67DAC7D8-F041-4C83-BD09-011A6410F79A}" srcOrd="1" destOrd="0" presId="urn:microsoft.com/office/officeart/2005/8/layout/hierarchy6"/>
    <dgm:cxn modelId="{6CACA3EE-9494-4EB4-96D4-A4D550E24C26}" type="presParOf" srcId="{67DAC7D8-F041-4C83-BD09-011A6410F79A}" destId="{D793DA40-73DC-4805-A7DE-8E0604C601FF}" srcOrd="0" destOrd="0" presId="urn:microsoft.com/office/officeart/2005/8/layout/hierarchy6"/>
    <dgm:cxn modelId="{82F62CF8-CDB9-4A8D-992D-37FD536BCB91}" type="presParOf" srcId="{67DAC7D8-F041-4C83-BD09-011A6410F79A}" destId="{FB71EB8C-D0C0-4890-88D9-CB2AF2F5FFBB}" srcOrd="1" destOrd="0" presId="urn:microsoft.com/office/officeart/2005/8/layout/hierarchy6"/>
    <dgm:cxn modelId="{0DD52453-925B-4D08-B202-D9D77FF13426}" type="presParOf" srcId="{FB71EB8C-D0C0-4890-88D9-CB2AF2F5FFBB}" destId="{857883E1-C846-4CD6-BADB-85796D72DBF2}" srcOrd="0" destOrd="0" presId="urn:microsoft.com/office/officeart/2005/8/layout/hierarchy6"/>
    <dgm:cxn modelId="{764B7EEE-4602-46C8-8C82-296AF3506EF7}" type="presParOf" srcId="{FB71EB8C-D0C0-4890-88D9-CB2AF2F5FFBB}" destId="{F52DCB70-2AF0-4830-90A3-AC82EAF2B6E8}" srcOrd="1" destOrd="0" presId="urn:microsoft.com/office/officeart/2005/8/layout/hierarchy6"/>
    <dgm:cxn modelId="{ABD89167-0C70-4E10-A9DC-621C05A5B05C}" type="presParOf" srcId="{F52DCB70-2AF0-4830-90A3-AC82EAF2B6E8}" destId="{AD2E4260-E879-4948-8599-DE337AA8B1D4}" srcOrd="0" destOrd="0" presId="urn:microsoft.com/office/officeart/2005/8/layout/hierarchy6"/>
    <dgm:cxn modelId="{C05AE239-802E-475F-9483-43A47FF43A2F}" type="presParOf" srcId="{F52DCB70-2AF0-4830-90A3-AC82EAF2B6E8}" destId="{2AA04074-E682-40A7-A7F9-EC10379A4232}" srcOrd="1" destOrd="0" presId="urn:microsoft.com/office/officeart/2005/8/layout/hierarchy6"/>
    <dgm:cxn modelId="{C25E8631-7BCA-44E3-B439-DCEB0061A8E2}" type="presParOf" srcId="{2D802C10-694D-4B8F-B512-62249DC73E37}" destId="{19A88CE3-4A9B-4532-ABD7-F8BAABF14CF6}" srcOrd="4" destOrd="0" presId="urn:microsoft.com/office/officeart/2005/8/layout/hierarchy6"/>
    <dgm:cxn modelId="{E4FAC933-AA00-45DD-BE33-481740E24804}" type="presParOf" srcId="{2D802C10-694D-4B8F-B512-62249DC73E37}" destId="{45906FD5-16B6-40E9-810C-F60DEDDF626B}" srcOrd="5" destOrd="0" presId="urn:microsoft.com/office/officeart/2005/8/layout/hierarchy6"/>
    <dgm:cxn modelId="{BF1BDD5D-FBF9-4AB4-A63A-A6F38BC623BA}" type="presParOf" srcId="{45906FD5-16B6-40E9-810C-F60DEDDF626B}" destId="{BF617C10-A556-45FC-9FBD-D4A60F1E45B6}" srcOrd="0" destOrd="0" presId="urn:microsoft.com/office/officeart/2005/8/layout/hierarchy6"/>
    <dgm:cxn modelId="{FB1D0064-55F8-49A4-835F-EB7D7DB56D8C}" type="presParOf" srcId="{45906FD5-16B6-40E9-810C-F60DEDDF626B}" destId="{CBE8AD5F-A84F-414C-8DEF-7C6BE69EC131}" srcOrd="1" destOrd="0" presId="urn:microsoft.com/office/officeart/2005/8/layout/hierarchy6"/>
    <dgm:cxn modelId="{9F778712-D742-498C-9F46-BAFAF1D22CCC}" type="presParOf" srcId="{CBE8AD5F-A84F-414C-8DEF-7C6BE69EC131}" destId="{B2BFA798-AD0D-4ED5-99F3-D401A5C4FC9C}" srcOrd="0" destOrd="0" presId="urn:microsoft.com/office/officeart/2005/8/layout/hierarchy6"/>
    <dgm:cxn modelId="{DCFD91AD-06E1-46F8-A7C6-9E5588751058}" type="presParOf" srcId="{CBE8AD5F-A84F-414C-8DEF-7C6BE69EC131}" destId="{D25197FA-1AEF-4922-9C21-33F5497214C9}" srcOrd="1" destOrd="0" presId="urn:microsoft.com/office/officeart/2005/8/layout/hierarchy6"/>
    <dgm:cxn modelId="{D32B76FA-5576-4AB5-9EF0-797E483FB2B6}" type="presParOf" srcId="{D25197FA-1AEF-4922-9C21-33F5497214C9}" destId="{B289DD31-E453-49F1-AFC0-AD284A6D7FD8}" srcOrd="0" destOrd="0" presId="urn:microsoft.com/office/officeart/2005/8/layout/hierarchy6"/>
    <dgm:cxn modelId="{FD694906-5A57-42AF-92F2-0E7F823C5A10}" type="presParOf" srcId="{D25197FA-1AEF-4922-9C21-33F5497214C9}" destId="{41FE2078-03D0-45B3-A9E7-DF61CEFCDD45}" srcOrd="1" destOrd="0" presId="urn:microsoft.com/office/officeart/2005/8/layout/hierarchy6"/>
    <dgm:cxn modelId="{67B70F06-B3E7-4D18-9263-F3B47A8F5BE2}" type="presParOf" srcId="{41FE2078-03D0-45B3-A9E7-DF61CEFCDD45}" destId="{3318FA00-F59A-4C1B-A079-CE886C3DA33C}" srcOrd="0" destOrd="0" presId="urn:microsoft.com/office/officeart/2005/8/layout/hierarchy6"/>
    <dgm:cxn modelId="{313E4DB9-B313-4BD1-B1A9-1FFFFA19A449}" type="presParOf" srcId="{41FE2078-03D0-45B3-A9E7-DF61CEFCDD45}" destId="{AE1DD050-8B93-46B9-B9C2-9B38506066A8}" srcOrd="1" destOrd="0" presId="urn:microsoft.com/office/officeart/2005/8/layout/hierarchy6"/>
    <dgm:cxn modelId="{456335BC-1F29-44AD-B9B1-72033CAC7956}" type="presParOf" srcId="{AE1DD050-8B93-46B9-B9C2-9B38506066A8}" destId="{86128098-BC95-4A54-BEB1-E504B41ABCF3}" srcOrd="0" destOrd="0" presId="urn:microsoft.com/office/officeart/2005/8/layout/hierarchy6"/>
    <dgm:cxn modelId="{0644D921-4E38-43A3-B8C3-901ECD9ED754}" type="presParOf" srcId="{AE1DD050-8B93-46B9-B9C2-9B38506066A8}" destId="{AC28CBF5-3AF6-46D2-AD4A-3B159CDD7504}" srcOrd="1" destOrd="0" presId="urn:microsoft.com/office/officeart/2005/8/layout/hierarchy6"/>
    <dgm:cxn modelId="{E78A2ED8-3AD1-48F7-983C-49F6F9D5F6B0}" type="presParOf" srcId="{A618FCD5-474F-4696-8086-89D5C632ABD5}" destId="{358D17A7-F097-4B2D-8EF0-F62B5BA9AE5F}"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C5FABC-87B8-462A-8F46-DFBF475F14BF}"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zh-CN" altLang="en-US"/>
        </a:p>
      </dgm:t>
    </dgm:pt>
    <dgm:pt modelId="{A3536A8D-B74C-42A6-9408-128C61E3EE0A}">
      <dgm:prSet phldrT="[文本]" custT="1"/>
      <dgm:spPr/>
      <dgm:t>
        <a:bodyPr/>
        <a:lstStyle/>
        <a:p>
          <a:r>
            <a:rPr lang="zh-CN" altLang="en-US" sz="1600" dirty="0" smtClean="0"/>
            <a:t>球机</a:t>
          </a:r>
          <a:endParaRPr lang="zh-CN" altLang="en-US" sz="1600" dirty="0"/>
        </a:p>
      </dgm:t>
    </dgm:pt>
    <dgm:pt modelId="{ADF876F7-368B-4264-9A4C-E7CC404F3C90}" type="parTrans" cxnId="{67FF045F-2DDA-4DA8-A8D2-3D2F90240E30}">
      <dgm:prSet/>
      <dgm:spPr/>
      <dgm:t>
        <a:bodyPr/>
        <a:lstStyle/>
        <a:p>
          <a:endParaRPr lang="zh-CN" altLang="en-US"/>
        </a:p>
      </dgm:t>
    </dgm:pt>
    <dgm:pt modelId="{0A661669-3648-4BC2-8068-AB2D0A8D2547}" type="sibTrans" cxnId="{67FF045F-2DDA-4DA8-A8D2-3D2F90240E30}">
      <dgm:prSet/>
      <dgm:spPr/>
      <dgm:t>
        <a:bodyPr/>
        <a:lstStyle/>
        <a:p>
          <a:endParaRPr lang="zh-CN" altLang="en-US"/>
        </a:p>
      </dgm:t>
    </dgm:pt>
    <dgm:pt modelId="{E02FF3B4-EC3B-4B62-B5E0-0040F792B019}">
      <dgm:prSet phldrT="[文本]" custT="1"/>
      <dgm:spPr/>
      <dgm:t>
        <a:bodyPr/>
        <a:lstStyle/>
        <a:p>
          <a:r>
            <a:rPr lang="zh-CN" altLang="en-US" sz="1600" dirty="0" smtClean="0"/>
            <a:t>室外</a:t>
          </a:r>
          <a:endParaRPr lang="zh-CN" altLang="en-US" sz="1600" dirty="0"/>
        </a:p>
      </dgm:t>
    </dgm:pt>
    <dgm:pt modelId="{3D0AA8C0-2CD9-413B-9D91-4B83D0BB5357}" type="parTrans" cxnId="{3ACABD46-2E61-41E3-9485-C550649D9263}">
      <dgm:prSet/>
      <dgm:spPr/>
      <dgm:t>
        <a:bodyPr/>
        <a:lstStyle/>
        <a:p>
          <a:endParaRPr lang="zh-CN" altLang="en-US"/>
        </a:p>
      </dgm:t>
    </dgm:pt>
    <dgm:pt modelId="{5A68332E-B3B4-4CB0-805C-F316DDB3A3F7}" type="sibTrans" cxnId="{3ACABD46-2E61-41E3-9485-C550649D9263}">
      <dgm:prSet/>
      <dgm:spPr/>
      <dgm:t>
        <a:bodyPr/>
        <a:lstStyle/>
        <a:p>
          <a:endParaRPr lang="zh-CN" altLang="en-US"/>
        </a:p>
      </dgm:t>
    </dgm:pt>
    <dgm:pt modelId="{1FDB9568-9EBA-40D1-9A49-B0B640012690}">
      <dgm:prSet phldrT="[文本]" custT="1"/>
      <dgm:spPr>
        <a:blipFill rotWithShape="0">
          <a:blip xmlns:r="http://schemas.openxmlformats.org/officeDocument/2006/relationships" r:embed="rId1"/>
          <a:stretch>
            <a:fillRect/>
          </a:stretch>
        </a:blipFill>
        <a:ln>
          <a:noFill/>
        </a:ln>
      </dgm:spPr>
      <dgm:t>
        <a:bodyPr/>
        <a:lstStyle/>
        <a:p>
          <a:endParaRPr lang="zh-CN" altLang="en-US" sz="1600" dirty="0"/>
        </a:p>
      </dgm:t>
    </dgm:pt>
    <dgm:pt modelId="{D264994A-E5CE-4DD0-B142-058BF09866DD}" type="parTrans" cxnId="{78EB97E3-9530-4896-8386-CDC82680B837}">
      <dgm:prSet/>
      <dgm:spPr/>
      <dgm:t>
        <a:bodyPr/>
        <a:lstStyle/>
        <a:p>
          <a:endParaRPr lang="zh-CN" altLang="en-US"/>
        </a:p>
      </dgm:t>
    </dgm:pt>
    <dgm:pt modelId="{AFB03250-5552-4C3B-9625-BABD2F4EE89B}" type="sibTrans" cxnId="{78EB97E3-9530-4896-8386-CDC82680B837}">
      <dgm:prSet/>
      <dgm:spPr/>
      <dgm:t>
        <a:bodyPr/>
        <a:lstStyle/>
        <a:p>
          <a:endParaRPr lang="zh-CN" altLang="en-US"/>
        </a:p>
      </dgm:t>
    </dgm:pt>
    <dgm:pt modelId="{9FB56078-E1FA-4772-B3F3-779B4BD81D01}">
      <dgm:prSet phldrT="[文本]" custT="1"/>
      <dgm:spPr/>
      <dgm:t>
        <a:bodyPr/>
        <a:lstStyle/>
        <a:p>
          <a:r>
            <a:rPr lang="zh-CN" altLang="en-US" sz="1200" dirty="0" smtClean="0"/>
            <a:t>常用于园区、停车场等环境大范围监控</a:t>
          </a:r>
          <a:endParaRPr lang="zh-CN" altLang="en-US" sz="1200" dirty="0"/>
        </a:p>
      </dgm:t>
    </dgm:pt>
    <dgm:pt modelId="{2EFF4E64-33A4-4816-9888-4CB32669FF2E}" type="parTrans" cxnId="{6704334B-679B-4367-A09F-BFA9CD19698D}">
      <dgm:prSet/>
      <dgm:spPr/>
      <dgm:t>
        <a:bodyPr/>
        <a:lstStyle/>
        <a:p>
          <a:endParaRPr lang="zh-CN" altLang="en-US"/>
        </a:p>
      </dgm:t>
    </dgm:pt>
    <dgm:pt modelId="{F1C23526-A7BB-49F0-B064-679661EC42D5}" type="sibTrans" cxnId="{6704334B-679B-4367-A09F-BFA9CD19698D}">
      <dgm:prSet/>
      <dgm:spPr/>
      <dgm:t>
        <a:bodyPr/>
        <a:lstStyle/>
        <a:p>
          <a:endParaRPr lang="zh-CN" altLang="en-US"/>
        </a:p>
      </dgm:t>
    </dgm:pt>
    <dgm:pt modelId="{44345536-17F9-4FEF-B85C-3CF5D04D3654}">
      <dgm:prSet phldrT="[文本]" custT="1"/>
      <dgm:spPr/>
      <dgm:t>
        <a:bodyPr/>
        <a:lstStyle/>
        <a:p>
          <a:r>
            <a:rPr lang="zh-CN" altLang="en-US" sz="1600" dirty="0" smtClean="0"/>
            <a:t>室内</a:t>
          </a:r>
          <a:endParaRPr lang="zh-CN" altLang="en-US" sz="1600" dirty="0"/>
        </a:p>
      </dgm:t>
    </dgm:pt>
    <dgm:pt modelId="{BB3F2ADF-B9AE-4298-AA80-34D235FBA8E9}" type="parTrans" cxnId="{CE98DF50-84EB-48E1-80C2-D6221C417938}">
      <dgm:prSet/>
      <dgm:spPr/>
      <dgm:t>
        <a:bodyPr/>
        <a:lstStyle/>
        <a:p>
          <a:endParaRPr lang="zh-CN" altLang="en-US"/>
        </a:p>
      </dgm:t>
    </dgm:pt>
    <dgm:pt modelId="{AD1B7988-354A-46B8-9823-CE18B86D077F}" type="sibTrans" cxnId="{CE98DF50-84EB-48E1-80C2-D6221C417938}">
      <dgm:prSet/>
      <dgm:spPr/>
      <dgm:t>
        <a:bodyPr/>
        <a:lstStyle/>
        <a:p>
          <a:endParaRPr lang="zh-CN" altLang="en-US"/>
        </a:p>
      </dgm:t>
    </dgm:pt>
    <dgm:pt modelId="{5F42BDA1-A634-48B4-878C-B278583D3E08}">
      <dgm:prSet phldrT="[文本]" custT="1"/>
      <dgm:spPr>
        <a:blipFill rotWithShape="0">
          <a:blip xmlns:r="http://schemas.openxmlformats.org/officeDocument/2006/relationships" r:embed="rId2"/>
          <a:stretch>
            <a:fillRect/>
          </a:stretch>
        </a:blipFill>
        <a:ln>
          <a:noFill/>
        </a:ln>
      </dgm:spPr>
      <dgm:t>
        <a:bodyPr/>
        <a:lstStyle/>
        <a:p>
          <a:endParaRPr lang="zh-CN" altLang="en-US" sz="1600" dirty="0"/>
        </a:p>
      </dgm:t>
    </dgm:pt>
    <dgm:pt modelId="{588D4FC7-060A-49D0-BBF0-E2D7117FCC5E}" type="parTrans" cxnId="{71F3112E-AC7D-4D4F-ACBE-8096A34196A7}">
      <dgm:prSet/>
      <dgm:spPr/>
      <dgm:t>
        <a:bodyPr/>
        <a:lstStyle/>
        <a:p>
          <a:endParaRPr lang="zh-CN" altLang="en-US"/>
        </a:p>
      </dgm:t>
    </dgm:pt>
    <dgm:pt modelId="{AF964241-DCBE-421E-BEDA-513886B9044A}" type="sibTrans" cxnId="{71F3112E-AC7D-4D4F-ACBE-8096A34196A7}">
      <dgm:prSet/>
      <dgm:spPr/>
      <dgm:t>
        <a:bodyPr/>
        <a:lstStyle/>
        <a:p>
          <a:endParaRPr lang="zh-CN" altLang="en-US"/>
        </a:p>
      </dgm:t>
    </dgm:pt>
    <dgm:pt modelId="{231C9D18-8A38-40FA-B9EC-C2EAA27314EB}">
      <dgm:prSet phldrT="[文本]" custT="1"/>
      <dgm:spPr/>
      <dgm:t>
        <a:bodyPr/>
        <a:lstStyle/>
        <a:p>
          <a:r>
            <a:rPr lang="zh-CN" altLang="en-US" sz="1200" dirty="0" smtClean="0"/>
            <a:t>常用于楼宇内外墙面等环境大范围监控</a:t>
          </a:r>
          <a:endParaRPr lang="zh-CN" altLang="en-US" sz="1200" dirty="0"/>
        </a:p>
      </dgm:t>
    </dgm:pt>
    <dgm:pt modelId="{C6C1BB67-BFDA-46E8-BF13-29D8D48BE4A9}" type="parTrans" cxnId="{BA9D8D1C-1E1F-4D1F-8F01-C8622AA5BCE7}">
      <dgm:prSet/>
      <dgm:spPr/>
      <dgm:t>
        <a:bodyPr/>
        <a:lstStyle/>
        <a:p>
          <a:endParaRPr lang="zh-CN" altLang="en-US"/>
        </a:p>
      </dgm:t>
    </dgm:pt>
    <dgm:pt modelId="{1197AB40-645E-4036-94B6-6E95D5CBD55B}" type="sibTrans" cxnId="{BA9D8D1C-1E1F-4D1F-8F01-C8622AA5BCE7}">
      <dgm:prSet/>
      <dgm:spPr/>
      <dgm:t>
        <a:bodyPr/>
        <a:lstStyle/>
        <a:p>
          <a:endParaRPr lang="zh-CN" altLang="en-US"/>
        </a:p>
      </dgm:t>
    </dgm:pt>
    <dgm:pt modelId="{5C519EED-72C2-40F2-8D3D-5DC355948997}">
      <dgm:prSet phldrT="[文本]" custT="1"/>
      <dgm:spPr/>
      <dgm:t>
        <a:bodyPr/>
        <a:lstStyle/>
        <a:p>
          <a:r>
            <a:rPr lang="zh-CN" altLang="en-US" sz="1200" dirty="0" smtClean="0"/>
            <a:t>常用于楼宇外墙角等环境大范围监控</a:t>
          </a:r>
          <a:endParaRPr lang="zh-CN" altLang="en-US" sz="1200" dirty="0"/>
        </a:p>
      </dgm:t>
    </dgm:pt>
    <dgm:pt modelId="{A1746494-D221-48FD-BCB3-F12B1B89C83C}" type="parTrans" cxnId="{C50C65D2-0260-491C-9108-373056AE8D3E}">
      <dgm:prSet/>
      <dgm:spPr/>
      <dgm:t>
        <a:bodyPr/>
        <a:lstStyle/>
        <a:p>
          <a:endParaRPr lang="zh-CN" altLang="en-US"/>
        </a:p>
      </dgm:t>
    </dgm:pt>
    <dgm:pt modelId="{3A4F4111-685C-42B1-A4A1-CDFE873BB114}" type="sibTrans" cxnId="{C50C65D2-0260-491C-9108-373056AE8D3E}">
      <dgm:prSet/>
      <dgm:spPr/>
      <dgm:t>
        <a:bodyPr/>
        <a:lstStyle/>
        <a:p>
          <a:endParaRPr lang="zh-CN" altLang="en-US"/>
        </a:p>
      </dgm:t>
    </dgm:pt>
    <dgm:pt modelId="{E3EC7E0E-DF64-4F58-8AA3-8B08D6029DD3}">
      <dgm:prSet phldrT="[文本]" custT="1"/>
      <dgm:spPr/>
      <dgm:t>
        <a:bodyPr/>
        <a:lstStyle/>
        <a:p>
          <a:r>
            <a:rPr lang="zh-CN" altLang="en-US" sz="1200" dirty="0" smtClean="0"/>
            <a:t>常用于室内等环境大范围监控，安装隐蔽</a:t>
          </a:r>
          <a:endParaRPr lang="zh-CN" altLang="en-US" sz="1200" dirty="0"/>
        </a:p>
      </dgm:t>
    </dgm:pt>
    <dgm:pt modelId="{22C7B6A9-782E-4A00-852F-32C399C30396}" type="parTrans" cxnId="{924AD56F-D6C0-446C-AE1F-1874514ED83E}">
      <dgm:prSet/>
      <dgm:spPr/>
      <dgm:t>
        <a:bodyPr/>
        <a:lstStyle/>
        <a:p>
          <a:endParaRPr lang="zh-CN" altLang="en-US"/>
        </a:p>
      </dgm:t>
    </dgm:pt>
    <dgm:pt modelId="{444C104F-9CAA-4FC9-8048-F59B3933F93A}" type="sibTrans" cxnId="{924AD56F-D6C0-446C-AE1F-1874514ED83E}">
      <dgm:prSet/>
      <dgm:spPr/>
      <dgm:t>
        <a:bodyPr/>
        <a:lstStyle/>
        <a:p>
          <a:endParaRPr lang="zh-CN" altLang="en-US"/>
        </a:p>
      </dgm:t>
    </dgm:pt>
    <dgm:pt modelId="{C926BB63-764A-42FA-877E-5A7A31C358EE}">
      <dgm:prSet phldrT="[文本]" custT="1"/>
      <dgm:spPr/>
      <dgm:t>
        <a:bodyPr/>
        <a:lstStyle/>
        <a:p>
          <a:r>
            <a:rPr lang="zh-CN" altLang="en-US" sz="1200" dirty="0" smtClean="0"/>
            <a:t>常用于车库</a:t>
          </a:r>
          <a:r>
            <a:rPr lang="en-US" altLang="zh-CN" sz="1200" dirty="0" smtClean="0"/>
            <a:t>,</a:t>
          </a:r>
          <a:r>
            <a:rPr lang="zh-CN" altLang="en-US" sz="1200" dirty="0" smtClean="0"/>
            <a:t>室内大厅等环境大范围监控</a:t>
          </a:r>
          <a:endParaRPr lang="zh-CN" altLang="en-US" sz="1200" dirty="0"/>
        </a:p>
      </dgm:t>
    </dgm:pt>
    <dgm:pt modelId="{50F21C64-586A-4513-9FEC-FED6F8FFDBEE}" type="parTrans" cxnId="{CB8C3FC4-4CF2-43F7-BF6E-ACEAD956C6AA}">
      <dgm:prSet/>
      <dgm:spPr/>
      <dgm:t>
        <a:bodyPr/>
        <a:lstStyle/>
        <a:p>
          <a:endParaRPr lang="zh-CN" altLang="en-US"/>
        </a:p>
      </dgm:t>
    </dgm:pt>
    <dgm:pt modelId="{597DF344-B950-451E-AB9E-A6CF9AC4A6DF}" type="sibTrans" cxnId="{CB8C3FC4-4CF2-43F7-BF6E-ACEAD956C6AA}">
      <dgm:prSet/>
      <dgm:spPr/>
      <dgm:t>
        <a:bodyPr/>
        <a:lstStyle/>
        <a:p>
          <a:endParaRPr lang="zh-CN" altLang="en-US"/>
        </a:p>
      </dgm:t>
    </dgm:pt>
    <dgm:pt modelId="{0D03C545-21D9-45EA-888C-F3AFA3C4EEF9}">
      <dgm:prSet phldrT="[文本]" custT="1"/>
      <dgm:spPr/>
      <dgm:t>
        <a:bodyPr/>
        <a:lstStyle/>
        <a:p>
          <a:r>
            <a:rPr lang="zh-CN" altLang="en-US" sz="1600" dirty="0" smtClean="0"/>
            <a:t>墙壁装</a:t>
          </a:r>
          <a:endParaRPr lang="zh-CN" altLang="en-US" sz="1600" dirty="0"/>
        </a:p>
      </dgm:t>
    </dgm:pt>
    <dgm:pt modelId="{DC2F72B6-4CEC-4D9E-A965-FBA4BAEAFA56}" type="parTrans" cxnId="{C880A542-FE67-437B-8362-618C887CCC33}">
      <dgm:prSet/>
      <dgm:spPr/>
      <dgm:t>
        <a:bodyPr/>
        <a:lstStyle/>
        <a:p>
          <a:endParaRPr lang="zh-CN" altLang="en-US"/>
        </a:p>
      </dgm:t>
    </dgm:pt>
    <dgm:pt modelId="{CD8E8965-5D6B-4DF4-B464-303FC3C8B7C0}" type="sibTrans" cxnId="{C880A542-FE67-437B-8362-618C887CCC33}">
      <dgm:prSet/>
      <dgm:spPr/>
      <dgm:t>
        <a:bodyPr/>
        <a:lstStyle/>
        <a:p>
          <a:endParaRPr lang="zh-CN" altLang="en-US"/>
        </a:p>
      </dgm:t>
    </dgm:pt>
    <dgm:pt modelId="{DC46CED1-2294-48E2-AB33-293EAED076C3}">
      <dgm:prSet phldrT="[文本]" custT="1"/>
      <dgm:spPr/>
      <dgm:t>
        <a:bodyPr/>
        <a:lstStyle/>
        <a:p>
          <a:r>
            <a:rPr lang="zh-CN" altLang="en-US" sz="1600" dirty="0" smtClean="0"/>
            <a:t>墙角装</a:t>
          </a:r>
          <a:endParaRPr lang="zh-CN" altLang="en-US" sz="1600" dirty="0"/>
        </a:p>
      </dgm:t>
    </dgm:pt>
    <dgm:pt modelId="{60B7E908-7125-4018-AF80-5A1D5F87AAA5}" type="parTrans" cxnId="{D51EB335-C0A3-4892-ABB3-1D62F0A6243C}">
      <dgm:prSet/>
      <dgm:spPr/>
      <dgm:t>
        <a:bodyPr/>
        <a:lstStyle/>
        <a:p>
          <a:endParaRPr lang="zh-CN" altLang="en-US"/>
        </a:p>
      </dgm:t>
    </dgm:pt>
    <dgm:pt modelId="{A4C74FC1-8204-428D-9024-E61790459073}" type="sibTrans" cxnId="{D51EB335-C0A3-4892-ABB3-1D62F0A6243C}">
      <dgm:prSet/>
      <dgm:spPr/>
      <dgm:t>
        <a:bodyPr/>
        <a:lstStyle/>
        <a:p>
          <a:endParaRPr lang="zh-CN" altLang="en-US"/>
        </a:p>
      </dgm:t>
    </dgm:pt>
    <dgm:pt modelId="{DC144C9A-270C-4AC4-90D2-2350F96F5DC1}">
      <dgm:prSet phldrT="[文本]" custT="1"/>
      <dgm:spPr/>
      <dgm:t>
        <a:bodyPr/>
        <a:lstStyle/>
        <a:p>
          <a:r>
            <a:rPr lang="zh-CN" altLang="en-US" sz="1600" dirty="0" smtClean="0"/>
            <a:t>柱杆装</a:t>
          </a:r>
          <a:endParaRPr lang="zh-CN" altLang="en-US" sz="1600" dirty="0"/>
        </a:p>
      </dgm:t>
    </dgm:pt>
    <dgm:pt modelId="{94037E41-6407-4A73-AAD9-23110093431B}" type="parTrans" cxnId="{A343A9D7-74FC-41D9-959B-740A624F8FCB}">
      <dgm:prSet/>
      <dgm:spPr/>
      <dgm:t>
        <a:bodyPr/>
        <a:lstStyle/>
        <a:p>
          <a:endParaRPr lang="zh-CN" altLang="en-US"/>
        </a:p>
      </dgm:t>
    </dgm:pt>
    <dgm:pt modelId="{31319000-781D-4ADB-B5C6-477F9AE5FF81}" type="sibTrans" cxnId="{A343A9D7-74FC-41D9-959B-740A624F8FCB}">
      <dgm:prSet/>
      <dgm:spPr/>
      <dgm:t>
        <a:bodyPr/>
        <a:lstStyle/>
        <a:p>
          <a:endParaRPr lang="zh-CN" altLang="en-US"/>
        </a:p>
      </dgm:t>
    </dgm:pt>
    <dgm:pt modelId="{3C38EC1F-160D-4EE2-AE32-02B4B18CD7D8}">
      <dgm:prSet phldrT="[文本]" custT="1"/>
      <dgm:spPr/>
      <dgm:t>
        <a:bodyPr/>
        <a:lstStyle/>
        <a:p>
          <a:r>
            <a:rPr lang="zh-CN" altLang="en-US" sz="1600" dirty="0" smtClean="0"/>
            <a:t>吊顶装</a:t>
          </a:r>
          <a:endParaRPr lang="zh-CN" altLang="en-US" sz="1600" dirty="0"/>
        </a:p>
      </dgm:t>
    </dgm:pt>
    <dgm:pt modelId="{2161AF2F-38B1-49CF-B52C-CB18A05B1617}" type="parTrans" cxnId="{7C3CFF30-4799-414B-B286-70AF2256BC21}">
      <dgm:prSet/>
      <dgm:spPr/>
      <dgm:t>
        <a:bodyPr/>
        <a:lstStyle/>
        <a:p>
          <a:endParaRPr lang="zh-CN" altLang="en-US"/>
        </a:p>
      </dgm:t>
    </dgm:pt>
    <dgm:pt modelId="{1241733E-EF87-4FD4-8539-5E6C0E13D626}" type="sibTrans" cxnId="{7C3CFF30-4799-414B-B286-70AF2256BC21}">
      <dgm:prSet/>
      <dgm:spPr/>
      <dgm:t>
        <a:bodyPr/>
        <a:lstStyle/>
        <a:p>
          <a:endParaRPr lang="zh-CN" altLang="en-US"/>
        </a:p>
      </dgm:t>
    </dgm:pt>
    <dgm:pt modelId="{43A871E4-CB81-4F3E-B466-6326C74304BA}">
      <dgm:prSet phldrT="[文本]" custT="1"/>
      <dgm:spPr/>
      <dgm:t>
        <a:bodyPr/>
        <a:lstStyle/>
        <a:p>
          <a:r>
            <a:rPr lang="zh-CN" altLang="en-US" sz="1600" dirty="0" smtClean="0"/>
            <a:t>嵌入式装</a:t>
          </a:r>
          <a:endParaRPr lang="zh-CN" altLang="en-US" sz="1600" dirty="0"/>
        </a:p>
      </dgm:t>
    </dgm:pt>
    <dgm:pt modelId="{0422F761-1DF9-434A-A81F-2A71498DAE16}" type="parTrans" cxnId="{3834AFA1-2D47-48EC-8672-B6DC7C9FA1D1}">
      <dgm:prSet/>
      <dgm:spPr/>
      <dgm:t>
        <a:bodyPr/>
        <a:lstStyle/>
        <a:p>
          <a:endParaRPr lang="zh-CN" altLang="en-US"/>
        </a:p>
      </dgm:t>
    </dgm:pt>
    <dgm:pt modelId="{25862136-C9CE-4DF5-92D8-0FB03AAE51B5}" type="sibTrans" cxnId="{3834AFA1-2D47-48EC-8672-B6DC7C9FA1D1}">
      <dgm:prSet/>
      <dgm:spPr/>
      <dgm:t>
        <a:bodyPr/>
        <a:lstStyle/>
        <a:p>
          <a:endParaRPr lang="zh-CN" altLang="en-US"/>
        </a:p>
      </dgm:t>
    </dgm:pt>
    <dgm:pt modelId="{C6E6197C-0C77-4910-AE40-487DECAC5482}">
      <dgm:prSet phldrT="[文本]" custT="1"/>
      <dgm:spPr>
        <a:blipFill rotWithShape="0">
          <a:blip xmlns:r="http://schemas.openxmlformats.org/officeDocument/2006/relationships" r:embed="rId3"/>
          <a:stretch>
            <a:fillRect/>
          </a:stretch>
        </a:blipFill>
        <a:ln>
          <a:noFill/>
        </a:ln>
      </dgm:spPr>
      <dgm:t>
        <a:bodyPr/>
        <a:lstStyle/>
        <a:p>
          <a:endParaRPr lang="zh-CN" altLang="en-US" sz="1200" dirty="0"/>
        </a:p>
      </dgm:t>
    </dgm:pt>
    <dgm:pt modelId="{8A533038-CF79-4217-893D-B457546FAD5F}" type="parTrans" cxnId="{37225FED-7EC6-4181-8AAB-394A348C2F82}">
      <dgm:prSet/>
      <dgm:spPr/>
      <dgm:t>
        <a:bodyPr/>
        <a:lstStyle/>
        <a:p>
          <a:endParaRPr lang="zh-CN" altLang="en-US"/>
        </a:p>
      </dgm:t>
    </dgm:pt>
    <dgm:pt modelId="{9AAA66CA-2C22-410B-AF4B-8D4E89021388}" type="sibTrans" cxnId="{37225FED-7EC6-4181-8AAB-394A348C2F82}">
      <dgm:prSet/>
      <dgm:spPr/>
      <dgm:t>
        <a:bodyPr/>
        <a:lstStyle/>
        <a:p>
          <a:endParaRPr lang="zh-CN" altLang="en-US"/>
        </a:p>
      </dgm:t>
    </dgm:pt>
    <dgm:pt modelId="{D9D74F76-0D9D-4A9F-AD68-775283E2D59C}">
      <dgm:prSet phldrT="[文本]" custT="1"/>
      <dgm:spPr>
        <a:blipFill rotWithShape="0">
          <a:blip xmlns:r="http://schemas.openxmlformats.org/officeDocument/2006/relationships" r:embed="rId4"/>
          <a:stretch>
            <a:fillRect/>
          </a:stretch>
        </a:blipFill>
        <a:ln>
          <a:noFill/>
        </a:ln>
      </dgm:spPr>
      <dgm:t>
        <a:bodyPr/>
        <a:lstStyle/>
        <a:p>
          <a:endParaRPr lang="zh-CN" altLang="en-US" sz="1200" dirty="0"/>
        </a:p>
      </dgm:t>
    </dgm:pt>
    <dgm:pt modelId="{27D35B02-9767-47EC-881B-3F359E4E4E0C}" type="parTrans" cxnId="{4EBF0324-06C6-4E5A-80B0-9524E12C8FAF}">
      <dgm:prSet/>
      <dgm:spPr/>
      <dgm:t>
        <a:bodyPr/>
        <a:lstStyle/>
        <a:p>
          <a:endParaRPr lang="zh-CN" altLang="en-US"/>
        </a:p>
      </dgm:t>
    </dgm:pt>
    <dgm:pt modelId="{934872CD-E815-4D44-8076-50962B31268D}" type="sibTrans" cxnId="{4EBF0324-06C6-4E5A-80B0-9524E12C8FAF}">
      <dgm:prSet/>
      <dgm:spPr/>
      <dgm:t>
        <a:bodyPr/>
        <a:lstStyle/>
        <a:p>
          <a:endParaRPr lang="zh-CN" altLang="en-US"/>
        </a:p>
      </dgm:t>
    </dgm:pt>
    <dgm:pt modelId="{64D8081C-7625-4B64-9EDA-7456A7F3A9E0}">
      <dgm:prSet phldrT="[文本]" custT="1"/>
      <dgm:spPr>
        <a:blipFill rotWithShape="0">
          <a:blip xmlns:r="http://schemas.openxmlformats.org/officeDocument/2006/relationships" r:embed="rId5"/>
          <a:stretch>
            <a:fillRect/>
          </a:stretch>
        </a:blipFill>
        <a:ln>
          <a:noFill/>
        </a:ln>
      </dgm:spPr>
      <dgm:t>
        <a:bodyPr/>
        <a:lstStyle/>
        <a:p>
          <a:endParaRPr lang="zh-CN" altLang="en-US" sz="1200" dirty="0"/>
        </a:p>
      </dgm:t>
    </dgm:pt>
    <dgm:pt modelId="{FC6D6E48-0CCA-4DC0-A97B-C5D693C7954D}" type="parTrans" cxnId="{9BC36BB9-6213-47BA-B3D4-C8304E2CE663}">
      <dgm:prSet/>
      <dgm:spPr/>
      <dgm:t>
        <a:bodyPr/>
        <a:lstStyle/>
        <a:p>
          <a:endParaRPr lang="zh-CN" altLang="en-US"/>
        </a:p>
      </dgm:t>
    </dgm:pt>
    <dgm:pt modelId="{1BE233F8-FF27-43B0-B846-7270FE74D5EB}" type="sibTrans" cxnId="{9BC36BB9-6213-47BA-B3D4-C8304E2CE663}">
      <dgm:prSet/>
      <dgm:spPr/>
      <dgm:t>
        <a:bodyPr/>
        <a:lstStyle/>
        <a:p>
          <a:endParaRPr lang="zh-CN" altLang="en-US"/>
        </a:p>
      </dgm:t>
    </dgm:pt>
    <dgm:pt modelId="{167E2183-612B-4A6D-8C9A-D9E30CD3052D}">
      <dgm:prSet phldrT="[文本]" custT="1"/>
      <dgm:spPr/>
      <dgm:t>
        <a:bodyPr/>
        <a:lstStyle/>
        <a:p>
          <a:r>
            <a:rPr lang="zh-CN" altLang="en-US" sz="1200" dirty="0" smtClean="0">
              <a:solidFill>
                <a:srgbClr val="7030A0"/>
              </a:solidFill>
            </a:rPr>
            <a:t>自带支架</a:t>
          </a:r>
          <a:endParaRPr lang="zh-CN" altLang="en-US" sz="1200" dirty="0">
            <a:solidFill>
              <a:srgbClr val="7030A0"/>
            </a:solidFill>
          </a:endParaRPr>
        </a:p>
      </dgm:t>
    </dgm:pt>
    <dgm:pt modelId="{4CF3940D-6A2A-4FB8-BF05-EBAE70C98EB3}" type="parTrans" cxnId="{B77E13CD-1E47-4240-A4CE-036F570C5588}">
      <dgm:prSet/>
      <dgm:spPr/>
      <dgm:t>
        <a:bodyPr/>
        <a:lstStyle/>
        <a:p>
          <a:endParaRPr lang="zh-CN" altLang="en-US"/>
        </a:p>
      </dgm:t>
    </dgm:pt>
    <dgm:pt modelId="{3FBCCC07-1784-4B17-9811-6969D38B22CA}" type="sibTrans" cxnId="{B77E13CD-1E47-4240-A4CE-036F570C5588}">
      <dgm:prSet/>
      <dgm:spPr/>
      <dgm:t>
        <a:bodyPr/>
        <a:lstStyle/>
        <a:p>
          <a:endParaRPr lang="zh-CN" altLang="en-US"/>
        </a:p>
      </dgm:t>
    </dgm:pt>
    <dgm:pt modelId="{9368DAD4-17FB-4212-AA1D-9843B9DD99CC}">
      <dgm:prSet phldrT="[文本]" custT="1"/>
      <dgm:spPr/>
      <dgm:t>
        <a:bodyPr/>
        <a:lstStyle/>
        <a:p>
          <a:r>
            <a:rPr lang="zh-CN" altLang="en-US" sz="1200" dirty="0" smtClean="0">
              <a:solidFill>
                <a:srgbClr val="7030A0"/>
              </a:solidFill>
            </a:rPr>
            <a:t>自带支架</a:t>
          </a:r>
          <a:endParaRPr lang="zh-CN" altLang="en-US" sz="1200" dirty="0">
            <a:solidFill>
              <a:srgbClr val="7030A0"/>
            </a:solidFill>
          </a:endParaRPr>
        </a:p>
      </dgm:t>
    </dgm:pt>
    <dgm:pt modelId="{AF0BE358-2B66-48CB-B1BD-6924150928E5}" type="parTrans" cxnId="{4DA227FA-355F-4761-A953-87EDB5A3EE83}">
      <dgm:prSet/>
      <dgm:spPr/>
      <dgm:t>
        <a:bodyPr/>
        <a:lstStyle/>
        <a:p>
          <a:endParaRPr lang="zh-CN" altLang="en-US"/>
        </a:p>
      </dgm:t>
    </dgm:pt>
    <dgm:pt modelId="{33AC07A2-E19A-4FD2-8F5E-BCE1D96B64BC}" type="sibTrans" cxnId="{4DA227FA-355F-4761-A953-87EDB5A3EE83}">
      <dgm:prSet/>
      <dgm:spPr/>
      <dgm:t>
        <a:bodyPr/>
        <a:lstStyle/>
        <a:p>
          <a:endParaRPr lang="zh-CN" altLang="en-US"/>
        </a:p>
      </dgm:t>
    </dgm:pt>
    <dgm:pt modelId="{B0BF92CC-F6F3-4A14-A20D-6D1D7AB0FFEC}" type="pres">
      <dgm:prSet presAssocID="{BFC5FABC-87B8-462A-8F46-DFBF475F14BF}" presName="mainComposite" presStyleCnt="0">
        <dgm:presLayoutVars>
          <dgm:chPref val="1"/>
          <dgm:dir/>
          <dgm:animOne val="branch"/>
          <dgm:animLvl val="lvl"/>
          <dgm:resizeHandles val="exact"/>
        </dgm:presLayoutVars>
      </dgm:prSet>
      <dgm:spPr/>
      <dgm:t>
        <a:bodyPr/>
        <a:lstStyle/>
        <a:p>
          <a:endParaRPr lang="zh-CN" altLang="en-US"/>
        </a:p>
      </dgm:t>
    </dgm:pt>
    <dgm:pt modelId="{F7342341-BB23-49FF-A750-C1E1C7EE5A51}" type="pres">
      <dgm:prSet presAssocID="{BFC5FABC-87B8-462A-8F46-DFBF475F14BF}" presName="hierFlow" presStyleCnt="0"/>
      <dgm:spPr/>
    </dgm:pt>
    <dgm:pt modelId="{313B8948-0D7E-45C2-934C-F84FCCD26E36}" type="pres">
      <dgm:prSet presAssocID="{BFC5FABC-87B8-462A-8F46-DFBF475F14BF}" presName="hierChild1" presStyleCnt="0">
        <dgm:presLayoutVars>
          <dgm:chPref val="1"/>
          <dgm:animOne val="branch"/>
          <dgm:animLvl val="lvl"/>
        </dgm:presLayoutVars>
      </dgm:prSet>
      <dgm:spPr/>
    </dgm:pt>
    <dgm:pt modelId="{F9770576-351E-43CE-9F62-59E5F9FFE308}" type="pres">
      <dgm:prSet presAssocID="{A3536A8D-B74C-42A6-9408-128C61E3EE0A}" presName="Name14" presStyleCnt="0"/>
      <dgm:spPr/>
    </dgm:pt>
    <dgm:pt modelId="{BC1B78E3-8F78-446D-BF08-8670AB115511}" type="pres">
      <dgm:prSet presAssocID="{A3536A8D-B74C-42A6-9408-128C61E3EE0A}" presName="level1Shape" presStyleLbl="node0" presStyleIdx="0" presStyleCnt="1" custScaleY="81533">
        <dgm:presLayoutVars>
          <dgm:chPref val="3"/>
        </dgm:presLayoutVars>
      </dgm:prSet>
      <dgm:spPr/>
      <dgm:t>
        <a:bodyPr/>
        <a:lstStyle/>
        <a:p>
          <a:endParaRPr lang="zh-CN" altLang="en-US"/>
        </a:p>
      </dgm:t>
    </dgm:pt>
    <dgm:pt modelId="{24D0C54C-D77C-40A2-A55D-06E19C2843D6}" type="pres">
      <dgm:prSet presAssocID="{A3536A8D-B74C-42A6-9408-128C61E3EE0A}" presName="hierChild2" presStyleCnt="0"/>
      <dgm:spPr/>
    </dgm:pt>
    <dgm:pt modelId="{04B47AE9-3213-4301-A63D-DE72DD89DAE8}" type="pres">
      <dgm:prSet presAssocID="{3D0AA8C0-2CD9-413B-9D91-4B83D0BB5357}" presName="Name19" presStyleLbl="parChTrans1D2" presStyleIdx="0" presStyleCnt="2"/>
      <dgm:spPr/>
      <dgm:t>
        <a:bodyPr/>
        <a:lstStyle/>
        <a:p>
          <a:endParaRPr lang="zh-CN" altLang="en-US"/>
        </a:p>
      </dgm:t>
    </dgm:pt>
    <dgm:pt modelId="{57A16D43-F0A0-4CD3-9ED1-B103CF43F908}" type="pres">
      <dgm:prSet presAssocID="{E02FF3B4-EC3B-4B62-B5E0-0040F792B019}" presName="Name21" presStyleCnt="0"/>
      <dgm:spPr/>
    </dgm:pt>
    <dgm:pt modelId="{CEFEBB8C-2FEB-4C54-BC74-D95B616011E9}" type="pres">
      <dgm:prSet presAssocID="{E02FF3B4-EC3B-4B62-B5E0-0040F792B019}" presName="level2Shape" presStyleLbl="node2" presStyleIdx="0" presStyleCnt="2" custScaleY="81533"/>
      <dgm:spPr/>
      <dgm:t>
        <a:bodyPr/>
        <a:lstStyle/>
        <a:p>
          <a:endParaRPr lang="zh-CN" altLang="en-US"/>
        </a:p>
      </dgm:t>
    </dgm:pt>
    <dgm:pt modelId="{F652F57C-66BA-40C5-B397-C3911429CB12}" type="pres">
      <dgm:prSet presAssocID="{E02FF3B4-EC3B-4B62-B5E0-0040F792B019}" presName="hierChild3" presStyleCnt="0"/>
      <dgm:spPr/>
    </dgm:pt>
    <dgm:pt modelId="{66D97BCD-3C5C-4556-AC1C-B36DF18A9E54}" type="pres">
      <dgm:prSet presAssocID="{D264994A-E5CE-4DD0-B142-058BF09866DD}" presName="Name19" presStyleLbl="parChTrans1D3" presStyleIdx="0" presStyleCnt="2"/>
      <dgm:spPr/>
      <dgm:t>
        <a:bodyPr/>
        <a:lstStyle/>
        <a:p>
          <a:endParaRPr lang="zh-CN" altLang="en-US"/>
        </a:p>
      </dgm:t>
    </dgm:pt>
    <dgm:pt modelId="{D0751131-149B-4884-AA91-D941E3954378}" type="pres">
      <dgm:prSet presAssocID="{1FDB9568-9EBA-40D1-9A49-B0B640012690}" presName="Name21" presStyleCnt="0"/>
      <dgm:spPr/>
    </dgm:pt>
    <dgm:pt modelId="{CE1BD0FD-43A3-49F8-BDBB-74025E2D270E}" type="pres">
      <dgm:prSet presAssocID="{1FDB9568-9EBA-40D1-9A49-B0B640012690}" presName="level2Shape" presStyleLbl="node3" presStyleIdx="0" presStyleCnt="2" custScaleX="68274"/>
      <dgm:spPr/>
      <dgm:t>
        <a:bodyPr/>
        <a:lstStyle/>
        <a:p>
          <a:endParaRPr lang="zh-CN" altLang="en-US"/>
        </a:p>
      </dgm:t>
    </dgm:pt>
    <dgm:pt modelId="{E0F1825B-B8E7-4A32-9F59-BAA4281DBDAC}" type="pres">
      <dgm:prSet presAssocID="{1FDB9568-9EBA-40D1-9A49-B0B640012690}" presName="hierChild3" presStyleCnt="0"/>
      <dgm:spPr/>
    </dgm:pt>
    <dgm:pt modelId="{0D029121-EED6-4638-931C-900C2F1F9BC0}" type="pres">
      <dgm:prSet presAssocID="{DC2F72B6-4CEC-4D9E-A965-FBA4BAEAFA56}" presName="Name19" presStyleLbl="parChTrans1D4" presStyleIdx="0" presStyleCnt="15"/>
      <dgm:spPr/>
      <dgm:t>
        <a:bodyPr/>
        <a:lstStyle/>
        <a:p>
          <a:endParaRPr lang="zh-CN" altLang="en-US"/>
        </a:p>
      </dgm:t>
    </dgm:pt>
    <dgm:pt modelId="{EA8121C4-1E1B-401D-AB41-B664DF83FB6C}" type="pres">
      <dgm:prSet presAssocID="{0D03C545-21D9-45EA-888C-F3AFA3C4EEF9}" presName="Name21" presStyleCnt="0"/>
      <dgm:spPr/>
    </dgm:pt>
    <dgm:pt modelId="{ADC6355A-07C0-4504-B114-DC4F32935B5C}" type="pres">
      <dgm:prSet presAssocID="{0D03C545-21D9-45EA-888C-F3AFA3C4EEF9}" presName="level2Shape" presStyleLbl="node4" presStyleIdx="0" presStyleCnt="15" custScaleX="103654" custScaleY="81533"/>
      <dgm:spPr/>
      <dgm:t>
        <a:bodyPr/>
        <a:lstStyle/>
        <a:p>
          <a:endParaRPr lang="zh-CN" altLang="en-US"/>
        </a:p>
      </dgm:t>
    </dgm:pt>
    <dgm:pt modelId="{03E4CD9E-8AA8-4068-B449-C96166A12BAE}" type="pres">
      <dgm:prSet presAssocID="{0D03C545-21D9-45EA-888C-F3AFA3C4EEF9}" presName="hierChild3" presStyleCnt="0"/>
      <dgm:spPr/>
    </dgm:pt>
    <dgm:pt modelId="{B7B8DC90-16EB-43A1-AFB9-50C40643E894}" type="pres">
      <dgm:prSet presAssocID="{C6C1BB67-BFDA-46E8-BF13-29D8D48BE4A9}" presName="Name19" presStyleLbl="parChTrans1D4" presStyleIdx="1" presStyleCnt="15"/>
      <dgm:spPr/>
      <dgm:t>
        <a:bodyPr/>
        <a:lstStyle/>
        <a:p>
          <a:endParaRPr lang="zh-CN" altLang="en-US"/>
        </a:p>
      </dgm:t>
    </dgm:pt>
    <dgm:pt modelId="{AB97F041-EC95-4F15-A8B8-86712F4A35CF}" type="pres">
      <dgm:prSet presAssocID="{231C9D18-8A38-40FA-B9EC-C2EAA27314EB}" presName="Name21" presStyleCnt="0"/>
      <dgm:spPr/>
    </dgm:pt>
    <dgm:pt modelId="{CBE29BFC-DB41-48C6-AE48-5F83776D13AB}" type="pres">
      <dgm:prSet presAssocID="{231C9D18-8A38-40FA-B9EC-C2EAA27314EB}" presName="level2Shape" presStyleLbl="node4" presStyleIdx="1" presStyleCnt="15" custScaleX="103654"/>
      <dgm:spPr/>
      <dgm:t>
        <a:bodyPr/>
        <a:lstStyle/>
        <a:p>
          <a:endParaRPr lang="zh-CN" altLang="en-US"/>
        </a:p>
      </dgm:t>
    </dgm:pt>
    <dgm:pt modelId="{5387D6F0-DD4C-4951-97D8-E0E8004DC9C2}" type="pres">
      <dgm:prSet presAssocID="{231C9D18-8A38-40FA-B9EC-C2EAA27314EB}" presName="hierChild3" presStyleCnt="0"/>
      <dgm:spPr/>
    </dgm:pt>
    <dgm:pt modelId="{F6B70A99-398E-476E-A149-E46C202BB0DF}" type="pres">
      <dgm:prSet presAssocID="{8A533038-CF79-4217-893D-B457546FAD5F}" presName="Name19" presStyleLbl="parChTrans1D4" presStyleIdx="2" presStyleCnt="15"/>
      <dgm:spPr/>
      <dgm:t>
        <a:bodyPr/>
        <a:lstStyle/>
        <a:p>
          <a:endParaRPr lang="zh-CN" altLang="en-US"/>
        </a:p>
      </dgm:t>
    </dgm:pt>
    <dgm:pt modelId="{05397028-14EE-47FA-91F7-B86A4C0F76CC}" type="pres">
      <dgm:prSet presAssocID="{C6E6197C-0C77-4910-AE40-487DECAC5482}" presName="Name21" presStyleCnt="0"/>
      <dgm:spPr/>
    </dgm:pt>
    <dgm:pt modelId="{48DAA010-DB73-4710-9FDB-00E9C0E2CB70}" type="pres">
      <dgm:prSet presAssocID="{C6E6197C-0C77-4910-AE40-487DECAC5482}" presName="level2Shape" presStyleLbl="node4" presStyleIdx="2" presStyleCnt="15"/>
      <dgm:spPr/>
      <dgm:t>
        <a:bodyPr/>
        <a:lstStyle/>
        <a:p>
          <a:endParaRPr lang="zh-CN" altLang="en-US"/>
        </a:p>
      </dgm:t>
    </dgm:pt>
    <dgm:pt modelId="{43C4F5ED-3D34-4D41-B6A2-6EBF9F07B259}" type="pres">
      <dgm:prSet presAssocID="{C6E6197C-0C77-4910-AE40-487DECAC5482}" presName="hierChild3" presStyleCnt="0"/>
      <dgm:spPr/>
    </dgm:pt>
    <dgm:pt modelId="{9F36F444-DC89-4A07-9EF2-D7CBAA43D686}" type="pres">
      <dgm:prSet presAssocID="{60B7E908-7125-4018-AF80-5A1D5F87AAA5}" presName="Name19" presStyleLbl="parChTrans1D4" presStyleIdx="3" presStyleCnt="15"/>
      <dgm:spPr/>
      <dgm:t>
        <a:bodyPr/>
        <a:lstStyle/>
        <a:p>
          <a:endParaRPr lang="zh-CN" altLang="en-US"/>
        </a:p>
      </dgm:t>
    </dgm:pt>
    <dgm:pt modelId="{5D01AAF6-B958-4460-81D3-E024FD9D505C}" type="pres">
      <dgm:prSet presAssocID="{DC46CED1-2294-48E2-AB33-293EAED076C3}" presName="Name21" presStyleCnt="0"/>
      <dgm:spPr/>
    </dgm:pt>
    <dgm:pt modelId="{A4002CAC-D060-4EEF-A6BB-D17089633BA6}" type="pres">
      <dgm:prSet presAssocID="{DC46CED1-2294-48E2-AB33-293EAED076C3}" presName="level2Shape" presStyleLbl="node4" presStyleIdx="3" presStyleCnt="15" custScaleX="103654" custScaleY="81533"/>
      <dgm:spPr/>
      <dgm:t>
        <a:bodyPr/>
        <a:lstStyle/>
        <a:p>
          <a:endParaRPr lang="zh-CN" altLang="en-US"/>
        </a:p>
      </dgm:t>
    </dgm:pt>
    <dgm:pt modelId="{58E0A162-EFD3-48EA-9920-173138A73817}" type="pres">
      <dgm:prSet presAssocID="{DC46CED1-2294-48E2-AB33-293EAED076C3}" presName="hierChild3" presStyleCnt="0"/>
      <dgm:spPr/>
    </dgm:pt>
    <dgm:pt modelId="{80C4D683-7942-419D-AB52-B8BD533F7DB0}" type="pres">
      <dgm:prSet presAssocID="{A1746494-D221-48FD-BCB3-F12B1B89C83C}" presName="Name19" presStyleLbl="parChTrans1D4" presStyleIdx="4" presStyleCnt="15"/>
      <dgm:spPr/>
      <dgm:t>
        <a:bodyPr/>
        <a:lstStyle/>
        <a:p>
          <a:endParaRPr lang="zh-CN" altLang="en-US"/>
        </a:p>
      </dgm:t>
    </dgm:pt>
    <dgm:pt modelId="{2124FDDE-73E5-4848-A5DD-7957B8C3FBF3}" type="pres">
      <dgm:prSet presAssocID="{5C519EED-72C2-40F2-8D3D-5DC355948997}" presName="Name21" presStyleCnt="0"/>
      <dgm:spPr/>
    </dgm:pt>
    <dgm:pt modelId="{C640746A-C4B8-4003-8617-E1438D499507}" type="pres">
      <dgm:prSet presAssocID="{5C519EED-72C2-40F2-8D3D-5DC355948997}" presName="level2Shape" presStyleLbl="node4" presStyleIdx="4" presStyleCnt="15" custScaleX="103654"/>
      <dgm:spPr/>
      <dgm:t>
        <a:bodyPr/>
        <a:lstStyle/>
        <a:p>
          <a:endParaRPr lang="zh-CN" altLang="en-US"/>
        </a:p>
      </dgm:t>
    </dgm:pt>
    <dgm:pt modelId="{A79E9FC0-7D3D-4FCC-85E7-8CE7D4516EBD}" type="pres">
      <dgm:prSet presAssocID="{5C519EED-72C2-40F2-8D3D-5DC355948997}" presName="hierChild3" presStyleCnt="0"/>
      <dgm:spPr/>
    </dgm:pt>
    <dgm:pt modelId="{5FEE6050-0343-45F6-91F7-DACE38FDB25A}" type="pres">
      <dgm:prSet presAssocID="{27D35B02-9767-47EC-881B-3F359E4E4E0C}" presName="Name19" presStyleLbl="parChTrans1D4" presStyleIdx="5" presStyleCnt="15"/>
      <dgm:spPr/>
      <dgm:t>
        <a:bodyPr/>
        <a:lstStyle/>
        <a:p>
          <a:endParaRPr lang="zh-CN" altLang="en-US"/>
        </a:p>
      </dgm:t>
    </dgm:pt>
    <dgm:pt modelId="{6F377700-7B02-4E94-9DF0-E5E1DB85D7DE}" type="pres">
      <dgm:prSet presAssocID="{D9D74F76-0D9D-4A9F-AD68-775283E2D59C}" presName="Name21" presStyleCnt="0"/>
      <dgm:spPr/>
    </dgm:pt>
    <dgm:pt modelId="{ABA62B08-F873-4E3A-8330-68299892EF29}" type="pres">
      <dgm:prSet presAssocID="{D9D74F76-0D9D-4A9F-AD68-775283E2D59C}" presName="level2Shape" presStyleLbl="node4" presStyleIdx="5" presStyleCnt="15"/>
      <dgm:spPr/>
      <dgm:t>
        <a:bodyPr/>
        <a:lstStyle/>
        <a:p>
          <a:endParaRPr lang="zh-CN" altLang="en-US"/>
        </a:p>
      </dgm:t>
    </dgm:pt>
    <dgm:pt modelId="{EC261CCC-8EDF-40B4-9BDB-A8D940720EF4}" type="pres">
      <dgm:prSet presAssocID="{D9D74F76-0D9D-4A9F-AD68-775283E2D59C}" presName="hierChild3" presStyleCnt="0"/>
      <dgm:spPr/>
    </dgm:pt>
    <dgm:pt modelId="{B34C205B-F8D2-4299-BA02-7BC7EB1C54BF}" type="pres">
      <dgm:prSet presAssocID="{94037E41-6407-4A73-AAD9-23110093431B}" presName="Name19" presStyleLbl="parChTrans1D4" presStyleIdx="6" presStyleCnt="15"/>
      <dgm:spPr/>
      <dgm:t>
        <a:bodyPr/>
        <a:lstStyle/>
        <a:p>
          <a:endParaRPr lang="zh-CN" altLang="en-US"/>
        </a:p>
      </dgm:t>
    </dgm:pt>
    <dgm:pt modelId="{40B6061E-3A76-48D6-BE99-F1A4920F0150}" type="pres">
      <dgm:prSet presAssocID="{DC144C9A-270C-4AC4-90D2-2350F96F5DC1}" presName="Name21" presStyleCnt="0"/>
      <dgm:spPr/>
    </dgm:pt>
    <dgm:pt modelId="{0DDD374A-45C7-4F2F-A550-7FCAF00B0AEE}" type="pres">
      <dgm:prSet presAssocID="{DC144C9A-270C-4AC4-90D2-2350F96F5DC1}" presName="level2Shape" presStyleLbl="node4" presStyleIdx="6" presStyleCnt="15" custScaleX="103654" custScaleY="81533"/>
      <dgm:spPr/>
      <dgm:t>
        <a:bodyPr/>
        <a:lstStyle/>
        <a:p>
          <a:endParaRPr lang="zh-CN" altLang="en-US"/>
        </a:p>
      </dgm:t>
    </dgm:pt>
    <dgm:pt modelId="{C1396A2F-3235-4A55-B004-850486E92207}" type="pres">
      <dgm:prSet presAssocID="{DC144C9A-270C-4AC4-90D2-2350F96F5DC1}" presName="hierChild3" presStyleCnt="0"/>
      <dgm:spPr/>
    </dgm:pt>
    <dgm:pt modelId="{F8EF3DBC-8148-4297-92D6-E3425B1AFCAD}" type="pres">
      <dgm:prSet presAssocID="{2EFF4E64-33A4-4816-9888-4CB32669FF2E}" presName="Name19" presStyleLbl="parChTrans1D4" presStyleIdx="7" presStyleCnt="15"/>
      <dgm:spPr/>
      <dgm:t>
        <a:bodyPr/>
        <a:lstStyle/>
        <a:p>
          <a:endParaRPr lang="zh-CN" altLang="en-US"/>
        </a:p>
      </dgm:t>
    </dgm:pt>
    <dgm:pt modelId="{9E8B6F42-1ACD-45B2-9045-F017C8C407B6}" type="pres">
      <dgm:prSet presAssocID="{9FB56078-E1FA-4772-B3F3-779B4BD81D01}" presName="Name21" presStyleCnt="0"/>
      <dgm:spPr/>
    </dgm:pt>
    <dgm:pt modelId="{9A259E38-6380-46EE-9C46-B5643E0EA6B3}" type="pres">
      <dgm:prSet presAssocID="{9FB56078-E1FA-4772-B3F3-779B4BD81D01}" presName="level2Shape" presStyleLbl="node4" presStyleIdx="7" presStyleCnt="15" custScaleX="103654"/>
      <dgm:spPr/>
      <dgm:t>
        <a:bodyPr/>
        <a:lstStyle/>
        <a:p>
          <a:endParaRPr lang="zh-CN" altLang="en-US"/>
        </a:p>
      </dgm:t>
    </dgm:pt>
    <dgm:pt modelId="{4B15068A-1EB6-4EC2-8D59-8CA36D3E6372}" type="pres">
      <dgm:prSet presAssocID="{9FB56078-E1FA-4772-B3F3-779B4BD81D01}" presName="hierChild3" presStyleCnt="0"/>
      <dgm:spPr/>
    </dgm:pt>
    <dgm:pt modelId="{886C31C9-4E9B-48C7-8CFD-64C5FB50D5BF}" type="pres">
      <dgm:prSet presAssocID="{FC6D6E48-0CCA-4DC0-A97B-C5D693C7954D}" presName="Name19" presStyleLbl="parChTrans1D4" presStyleIdx="8" presStyleCnt="15"/>
      <dgm:spPr/>
      <dgm:t>
        <a:bodyPr/>
        <a:lstStyle/>
        <a:p>
          <a:endParaRPr lang="zh-CN" altLang="en-US"/>
        </a:p>
      </dgm:t>
    </dgm:pt>
    <dgm:pt modelId="{68671484-C5A3-464B-9E62-B2F38F72FF3F}" type="pres">
      <dgm:prSet presAssocID="{64D8081C-7625-4B64-9EDA-7456A7F3A9E0}" presName="Name21" presStyleCnt="0"/>
      <dgm:spPr/>
    </dgm:pt>
    <dgm:pt modelId="{A343A057-BE87-4580-952C-2F4FD7484514}" type="pres">
      <dgm:prSet presAssocID="{64D8081C-7625-4B64-9EDA-7456A7F3A9E0}" presName="level2Shape" presStyleLbl="node4" presStyleIdx="8" presStyleCnt="15"/>
      <dgm:spPr/>
      <dgm:t>
        <a:bodyPr/>
        <a:lstStyle/>
        <a:p>
          <a:endParaRPr lang="zh-CN" altLang="en-US"/>
        </a:p>
      </dgm:t>
    </dgm:pt>
    <dgm:pt modelId="{F97D3D32-14D5-4EC4-8F48-78C0D428C2B9}" type="pres">
      <dgm:prSet presAssocID="{64D8081C-7625-4B64-9EDA-7456A7F3A9E0}" presName="hierChild3" presStyleCnt="0"/>
      <dgm:spPr/>
    </dgm:pt>
    <dgm:pt modelId="{8C901F94-8056-44C5-BA5A-0BE419A99C80}" type="pres">
      <dgm:prSet presAssocID="{BB3F2ADF-B9AE-4298-AA80-34D235FBA8E9}" presName="Name19" presStyleLbl="parChTrans1D2" presStyleIdx="1" presStyleCnt="2"/>
      <dgm:spPr/>
      <dgm:t>
        <a:bodyPr/>
        <a:lstStyle/>
        <a:p>
          <a:endParaRPr lang="zh-CN" altLang="en-US"/>
        </a:p>
      </dgm:t>
    </dgm:pt>
    <dgm:pt modelId="{B50231F8-44BA-4666-ABA9-B9C106EAD618}" type="pres">
      <dgm:prSet presAssocID="{44345536-17F9-4FEF-B85C-3CF5D04D3654}" presName="Name21" presStyleCnt="0"/>
      <dgm:spPr/>
    </dgm:pt>
    <dgm:pt modelId="{01B34F11-B1C6-438C-BC74-6B560276A59C}" type="pres">
      <dgm:prSet presAssocID="{44345536-17F9-4FEF-B85C-3CF5D04D3654}" presName="level2Shape" presStyleLbl="node2" presStyleIdx="1" presStyleCnt="2" custScaleY="81533"/>
      <dgm:spPr/>
      <dgm:t>
        <a:bodyPr/>
        <a:lstStyle/>
        <a:p>
          <a:endParaRPr lang="zh-CN" altLang="en-US"/>
        </a:p>
      </dgm:t>
    </dgm:pt>
    <dgm:pt modelId="{67F37C63-5BBA-4040-AE60-163C01A6A5A5}" type="pres">
      <dgm:prSet presAssocID="{44345536-17F9-4FEF-B85C-3CF5D04D3654}" presName="hierChild3" presStyleCnt="0"/>
      <dgm:spPr/>
    </dgm:pt>
    <dgm:pt modelId="{2F258E5D-65AB-4820-A3B8-3CE21A722290}" type="pres">
      <dgm:prSet presAssocID="{588D4FC7-060A-49D0-BBF0-E2D7117FCC5E}" presName="Name19" presStyleLbl="parChTrans1D3" presStyleIdx="1" presStyleCnt="2"/>
      <dgm:spPr/>
      <dgm:t>
        <a:bodyPr/>
        <a:lstStyle/>
        <a:p>
          <a:endParaRPr lang="zh-CN" altLang="en-US"/>
        </a:p>
      </dgm:t>
    </dgm:pt>
    <dgm:pt modelId="{28964834-DAE7-4F83-A287-92D799EF23A8}" type="pres">
      <dgm:prSet presAssocID="{5F42BDA1-A634-48B4-878C-B278583D3E08}" presName="Name21" presStyleCnt="0"/>
      <dgm:spPr/>
    </dgm:pt>
    <dgm:pt modelId="{F07D3014-FD44-41F6-9258-B43E75A0BE49}" type="pres">
      <dgm:prSet presAssocID="{5F42BDA1-A634-48B4-878C-B278583D3E08}" presName="level2Shape" presStyleLbl="node3" presStyleIdx="1" presStyleCnt="2" custScaleX="63462"/>
      <dgm:spPr/>
      <dgm:t>
        <a:bodyPr/>
        <a:lstStyle/>
        <a:p>
          <a:endParaRPr lang="zh-CN" altLang="en-US"/>
        </a:p>
      </dgm:t>
    </dgm:pt>
    <dgm:pt modelId="{5157735A-C7FD-4D98-BA4B-4B9A67402690}" type="pres">
      <dgm:prSet presAssocID="{5F42BDA1-A634-48B4-878C-B278583D3E08}" presName="hierChild3" presStyleCnt="0"/>
      <dgm:spPr/>
    </dgm:pt>
    <dgm:pt modelId="{CAFC356D-92E9-49CF-9FF6-56D8FE6B28DA}" type="pres">
      <dgm:prSet presAssocID="{2161AF2F-38B1-49CF-B52C-CB18A05B1617}" presName="Name19" presStyleLbl="parChTrans1D4" presStyleIdx="9" presStyleCnt="15"/>
      <dgm:spPr/>
      <dgm:t>
        <a:bodyPr/>
        <a:lstStyle/>
        <a:p>
          <a:endParaRPr lang="zh-CN" altLang="en-US"/>
        </a:p>
      </dgm:t>
    </dgm:pt>
    <dgm:pt modelId="{39AF1D41-59AA-4CEF-B7A4-B964AD134313}" type="pres">
      <dgm:prSet presAssocID="{3C38EC1F-160D-4EE2-AE32-02B4B18CD7D8}" presName="Name21" presStyleCnt="0"/>
      <dgm:spPr/>
    </dgm:pt>
    <dgm:pt modelId="{47B3C56F-7FCA-4AB5-83D1-E8C0F43BF64A}" type="pres">
      <dgm:prSet presAssocID="{3C38EC1F-160D-4EE2-AE32-02B4B18CD7D8}" presName="level2Shape" presStyleLbl="node4" presStyleIdx="9" presStyleCnt="15" custScaleX="103654" custScaleY="81533"/>
      <dgm:spPr/>
      <dgm:t>
        <a:bodyPr/>
        <a:lstStyle/>
        <a:p>
          <a:endParaRPr lang="zh-CN" altLang="en-US"/>
        </a:p>
      </dgm:t>
    </dgm:pt>
    <dgm:pt modelId="{71B1BE4A-C6E7-4A17-A815-FE98D8E88465}" type="pres">
      <dgm:prSet presAssocID="{3C38EC1F-160D-4EE2-AE32-02B4B18CD7D8}" presName="hierChild3" presStyleCnt="0"/>
      <dgm:spPr/>
    </dgm:pt>
    <dgm:pt modelId="{EF1CAC23-D73B-4C0E-A56B-E222DCC4BAF3}" type="pres">
      <dgm:prSet presAssocID="{50F21C64-586A-4513-9FEC-FED6F8FFDBEE}" presName="Name19" presStyleLbl="parChTrans1D4" presStyleIdx="10" presStyleCnt="15"/>
      <dgm:spPr/>
      <dgm:t>
        <a:bodyPr/>
        <a:lstStyle/>
        <a:p>
          <a:endParaRPr lang="zh-CN" altLang="en-US"/>
        </a:p>
      </dgm:t>
    </dgm:pt>
    <dgm:pt modelId="{CD298D36-B3B4-48A4-BC61-E1B84FAA10F9}" type="pres">
      <dgm:prSet presAssocID="{C926BB63-764A-42FA-877E-5A7A31C358EE}" presName="Name21" presStyleCnt="0"/>
      <dgm:spPr/>
    </dgm:pt>
    <dgm:pt modelId="{5A2D03DD-700D-458D-A3F1-B47DB0C17F15}" type="pres">
      <dgm:prSet presAssocID="{C926BB63-764A-42FA-877E-5A7A31C358EE}" presName="level2Shape" presStyleLbl="node4" presStyleIdx="10" presStyleCnt="15" custScaleX="103654"/>
      <dgm:spPr/>
      <dgm:t>
        <a:bodyPr/>
        <a:lstStyle/>
        <a:p>
          <a:endParaRPr lang="zh-CN" altLang="en-US"/>
        </a:p>
      </dgm:t>
    </dgm:pt>
    <dgm:pt modelId="{D633EDCE-4869-4D5C-BAEB-B35CFEC9D172}" type="pres">
      <dgm:prSet presAssocID="{C926BB63-764A-42FA-877E-5A7A31C358EE}" presName="hierChild3" presStyleCnt="0"/>
      <dgm:spPr/>
    </dgm:pt>
    <dgm:pt modelId="{9C46A40A-C766-4C3F-95B0-A82E64B78B10}" type="pres">
      <dgm:prSet presAssocID="{4CF3940D-6A2A-4FB8-BF05-EBAE70C98EB3}" presName="Name19" presStyleLbl="parChTrans1D4" presStyleIdx="11" presStyleCnt="15"/>
      <dgm:spPr/>
      <dgm:t>
        <a:bodyPr/>
        <a:lstStyle/>
        <a:p>
          <a:endParaRPr lang="zh-CN" altLang="en-US"/>
        </a:p>
      </dgm:t>
    </dgm:pt>
    <dgm:pt modelId="{37714D17-9CF1-40CD-8E80-434AC86D2019}" type="pres">
      <dgm:prSet presAssocID="{167E2183-612B-4A6D-8C9A-D9E30CD3052D}" presName="Name21" presStyleCnt="0"/>
      <dgm:spPr/>
    </dgm:pt>
    <dgm:pt modelId="{25EC14B0-BA20-4DF9-A152-C538C01E03AF}" type="pres">
      <dgm:prSet presAssocID="{167E2183-612B-4A6D-8C9A-D9E30CD3052D}" presName="level2Shape" presStyleLbl="node4" presStyleIdx="11" presStyleCnt="15" custScaleY="76912"/>
      <dgm:spPr/>
      <dgm:t>
        <a:bodyPr/>
        <a:lstStyle/>
        <a:p>
          <a:endParaRPr lang="zh-CN" altLang="en-US"/>
        </a:p>
      </dgm:t>
    </dgm:pt>
    <dgm:pt modelId="{42FA4779-ABD2-428F-8996-3AE3B65C30DE}" type="pres">
      <dgm:prSet presAssocID="{167E2183-612B-4A6D-8C9A-D9E30CD3052D}" presName="hierChild3" presStyleCnt="0"/>
      <dgm:spPr/>
    </dgm:pt>
    <dgm:pt modelId="{5491E824-55CE-4957-A52D-1231206B4E34}" type="pres">
      <dgm:prSet presAssocID="{0422F761-1DF9-434A-A81F-2A71498DAE16}" presName="Name19" presStyleLbl="parChTrans1D4" presStyleIdx="12" presStyleCnt="15"/>
      <dgm:spPr/>
      <dgm:t>
        <a:bodyPr/>
        <a:lstStyle/>
        <a:p>
          <a:endParaRPr lang="zh-CN" altLang="en-US"/>
        </a:p>
      </dgm:t>
    </dgm:pt>
    <dgm:pt modelId="{6AF43A74-4669-4241-82B2-E86BDF54101E}" type="pres">
      <dgm:prSet presAssocID="{43A871E4-CB81-4F3E-B466-6326C74304BA}" presName="Name21" presStyleCnt="0"/>
      <dgm:spPr/>
    </dgm:pt>
    <dgm:pt modelId="{C7FD10A1-C514-40B0-BA7C-BF830F7942C2}" type="pres">
      <dgm:prSet presAssocID="{43A871E4-CB81-4F3E-B466-6326C74304BA}" presName="level2Shape" presStyleLbl="node4" presStyleIdx="12" presStyleCnt="15" custScaleX="103654" custScaleY="81533"/>
      <dgm:spPr/>
      <dgm:t>
        <a:bodyPr/>
        <a:lstStyle/>
        <a:p>
          <a:endParaRPr lang="zh-CN" altLang="en-US"/>
        </a:p>
      </dgm:t>
    </dgm:pt>
    <dgm:pt modelId="{4FB784AE-96A2-4BC5-90BD-11AE8A77E11C}" type="pres">
      <dgm:prSet presAssocID="{43A871E4-CB81-4F3E-B466-6326C74304BA}" presName="hierChild3" presStyleCnt="0"/>
      <dgm:spPr/>
    </dgm:pt>
    <dgm:pt modelId="{A67FC3FB-5AEC-4A79-8420-0B38237F144E}" type="pres">
      <dgm:prSet presAssocID="{22C7B6A9-782E-4A00-852F-32C399C30396}" presName="Name19" presStyleLbl="parChTrans1D4" presStyleIdx="13" presStyleCnt="15"/>
      <dgm:spPr/>
      <dgm:t>
        <a:bodyPr/>
        <a:lstStyle/>
        <a:p>
          <a:endParaRPr lang="zh-CN" altLang="en-US"/>
        </a:p>
      </dgm:t>
    </dgm:pt>
    <dgm:pt modelId="{4BA9F544-7EBF-4A93-A655-F748B7A8F27B}" type="pres">
      <dgm:prSet presAssocID="{E3EC7E0E-DF64-4F58-8AA3-8B08D6029DD3}" presName="Name21" presStyleCnt="0"/>
      <dgm:spPr/>
    </dgm:pt>
    <dgm:pt modelId="{9E364013-6994-4FCA-86CD-B58545893A59}" type="pres">
      <dgm:prSet presAssocID="{E3EC7E0E-DF64-4F58-8AA3-8B08D6029DD3}" presName="level2Shape" presStyleLbl="node4" presStyleIdx="13" presStyleCnt="15" custScaleX="103654"/>
      <dgm:spPr/>
      <dgm:t>
        <a:bodyPr/>
        <a:lstStyle/>
        <a:p>
          <a:endParaRPr lang="zh-CN" altLang="en-US"/>
        </a:p>
      </dgm:t>
    </dgm:pt>
    <dgm:pt modelId="{F53D5BE8-E1C1-49EA-98FE-E39518ADAB3C}" type="pres">
      <dgm:prSet presAssocID="{E3EC7E0E-DF64-4F58-8AA3-8B08D6029DD3}" presName="hierChild3" presStyleCnt="0"/>
      <dgm:spPr/>
    </dgm:pt>
    <dgm:pt modelId="{5BA652D9-3443-43B4-A677-FC0B7CC9927A}" type="pres">
      <dgm:prSet presAssocID="{AF0BE358-2B66-48CB-B1BD-6924150928E5}" presName="Name19" presStyleLbl="parChTrans1D4" presStyleIdx="14" presStyleCnt="15"/>
      <dgm:spPr/>
      <dgm:t>
        <a:bodyPr/>
        <a:lstStyle/>
        <a:p>
          <a:endParaRPr lang="zh-CN" altLang="en-US"/>
        </a:p>
      </dgm:t>
    </dgm:pt>
    <dgm:pt modelId="{DCEE3E87-8E67-4283-8828-C6D6B5CCC610}" type="pres">
      <dgm:prSet presAssocID="{9368DAD4-17FB-4212-AA1D-9843B9DD99CC}" presName="Name21" presStyleCnt="0"/>
      <dgm:spPr/>
    </dgm:pt>
    <dgm:pt modelId="{BFBB48A2-32B8-4B78-91D6-BC1767B8B3FB}" type="pres">
      <dgm:prSet presAssocID="{9368DAD4-17FB-4212-AA1D-9843B9DD99CC}" presName="level2Shape" presStyleLbl="node4" presStyleIdx="14" presStyleCnt="15" custScaleY="76912"/>
      <dgm:spPr/>
      <dgm:t>
        <a:bodyPr/>
        <a:lstStyle/>
        <a:p>
          <a:endParaRPr lang="zh-CN" altLang="en-US"/>
        </a:p>
      </dgm:t>
    </dgm:pt>
    <dgm:pt modelId="{2CF2FF08-8D66-4A7F-89AA-E6850D3C8429}" type="pres">
      <dgm:prSet presAssocID="{9368DAD4-17FB-4212-AA1D-9843B9DD99CC}" presName="hierChild3" presStyleCnt="0"/>
      <dgm:spPr/>
    </dgm:pt>
    <dgm:pt modelId="{0ED9AEEC-F022-4B5A-8AE2-BA88D459D94A}" type="pres">
      <dgm:prSet presAssocID="{BFC5FABC-87B8-462A-8F46-DFBF475F14BF}" presName="bgShapesFlow" presStyleCnt="0"/>
      <dgm:spPr/>
    </dgm:pt>
  </dgm:ptLst>
  <dgm:cxnLst>
    <dgm:cxn modelId="{A343A9D7-74FC-41D9-959B-740A624F8FCB}" srcId="{1FDB9568-9EBA-40D1-9A49-B0B640012690}" destId="{DC144C9A-270C-4AC4-90D2-2350F96F5DC1}" srcOrd="2" destOrd="0" parTransId="{94037E41-6407-4A73-AAD9-23110093431B}" sibTransId="{31319000-781D-4ADB-B5C6-477F9AE5FF81}"/>
    <dgm:cxn modelId="{CE98DF50-84EB-48E1-80C2-D6221C417938}" srcId="{A3536A8D-B74C-42A6-9408-128C61E3EE0A}" destId="{44345536-17F9-4FEF-B85C-3CF5D04D3654}" srcOrd="1" destOrd="0" parTransId="{BB3F2ADF-B9AE-4298-AA80-34D235FBA8E9}" sibTransId="{AD1B7988-354A-46B8-9823-CE18B86D077F}"/>
    <dgm:cxn modelId="{BA9D8D1C-1E1F-4D1F-8F01-C8622AA5BCE7}" srcId="{0D03C545-21D9-45EA-888C-F3AFA3C4EEF9}" destId="{231C9D18-8A38-40FA-B9EC-C2EAA27314EB}" srcOrd="0" destOrd="0" parTransId="{C6C1BB67-BFDA-46E8-BF13-29D8D48BE4A9}" sibTransId="{1197AB40-645E-4036-94B6-6E95D5CBD55B}"/>
    <dgm:cxn modelId="{7E424010-4038-426F-A49C-20D263E9CC73}" type="presOf" srcId="{8A533038-CF79-4217-893D-B457546FAD5F}" destId="{F6B70A99-398E-476E-A149-E46C202BB0DF}" srcOrd="0" destOrd="0" presId="urn:microsoft.com/office/officeart/2005/8/layout/hierarchy6"/>
    <dgm:cxn modelId="{5A258BF1-E48D-4CB9-B2A5-D865204901A5}" type="presOf" srcId="{D264994A-E5CE-4DD0-B142-058BF09866DD}" destId="{66D97BCD-3C5C-4556-AC1C-B36DF18A9E54}" srcOrd="0" destOrd="0" presId="urn:microsoft.com/office/officeart/2005/8/layout/hierarchy6"/>
    <dgm:cxn modelId="{3834AFA1-2D47-48EC-8672-B6DC7C9FA1D1}" srcId="{5F42BDA1-A634-48B4-878C-B278583D3E08}" destId="{43A871E4-CB81-4F3E-B466-6326C74304BA}" srcOrd="1" destOrd="0" parTransId="{0422F761-1DF9-434A-A81F-2A71498DAE16}" sibTransId="{25862136-C9CE-4DF5-92D8-0FB03AAE51B5}"/>
    <dgm:cxn modelId="{1C162172-816B-4341-A333-DDA1E11A7363}" type="presOf" srcId="{167E2183-612B-4A6D-8C9A-D9E30CD3052D}" destId="{25EC14B0-BA20-4DF9-A152-C538C01E03AF}" srcOrd="0" destOrd="0" presId="urn:microsoft.com/office/officeart/2005/8/layout/hierarchy6"/>
    <dgm:cxn modelId="{AE270A91-5821-4191-A665-F7C9A197E5F5}" type="presOf" srcId="{5C519EED-72C2-40F2-8D3D-5DC355948997}" destId="{C640746A-C4B8-4003-8617-E1438D499507}" srcOrd="0" destOrd="0" presId="urn:microsoft.com/office/officeart/2005/8/layout/hierarchy6"/>
    <dgm:cxn modelId="{CDAC6796-395F-499E-8853-C0B5C8B5B4DC}" type="presOf" srcId="{231C9D18-8A38-40FA-B9EC-C2EAA27314EB}" destId="{CBE29BFC-DB41-48C6-AE48-5F83776D13AB}" srcOrd="0" destOrd="0" presId="urn:microsoft.com/office/officeart/2005/8/layout/hierarchy6"/>
    <dgm:cxn modelId="{6704334B-679B-4367-A09F-BFA9CD19698D}" srcId="{DC144C9A-270C-4AC4-90D2-2350F96F5DC1}" destId="{9FB56078-E1FA-4772-B3F3-779B4BD81D01}" srcOrd="0" destOrd="0" parTransId="{2EFF4E64-33A4-4816-9888-4CB32669FF2E}" sibTransId="{F1C23526-A7BB-49F0-B064-679661EC42D5}"/>
    <dgm:cxn modelId="{EBA9FF40-7394-4CC2-BACC-E8F29C8F5CC8}" type="presOf" srcId="{A3536A8D-B74C-42A6-9408-128C61E3EE0A}" destId="{BC1B78E3-8F78-446D-BF08-8670AB115511}" srcOrd="0" destOrd="0" presId="urn:microsoft.com/office/officeart/2005/8/layout/hierarchy6"/>
    <dgm:cxn modelId="{FCD5A52C-49F5-4FCA-82EA-550F411A1795}" type="presOf" srcId="{5F42BDA1-A634-48B4-878C-B278583D3E08}" destId="{F07D3014-FD44-41F6-9258-B43E75A0BE49}" srcOrd="0" destOrd="0" presId="urn:microsoft.com/office/officeart/2005/8/layout/hierarchy6"/>
    <dgm:cxn modelId="{4EBF0324-06C6-4E5A-80B0-9524E12C8FAF}" srcId="{5C519EED-72C2-40F2-8D3D-5DC355948997}" destId="{D9D74F76-0D9D-4A9F-AD68-775283E2D59C}" srcOrd="0" destOrd="0" parTransId="{27D35B02-9767-47EC-881B-3F359E4E4E0C}" sibTransId="{934872CD-E815-4D44-8076-50962B31268D}"/>
    <dgm:cxn modelId="{3959FC8C-5A46-4CCC-BC97-04AEC85CF29F}" type="presOf" srcId="{94037E41-6407-4A73-AAD9-23110093431B}" destId="{B34C205B-F8D2-4299-BA02-7BC7EB1C54BF}" srcOrd="0" destOrd="0" presId="urn:microsoft.com/office/officeart/2005/8/layout/hierarchy6"/>
    <dgm:cxn modelId="{FC27B900-852D-4990-82C0-C2CC23A697CD}" type="presOf" srcId="{0422F761-1DF9-434A-A81F-2A71498DAE16}" destId="{5491E824-55CE-4957-A52D-1231206B4E34}" srcOrd="0" destOrd="0" presId="urn:microsoft.com/office/officeart/2005/8/layout/hierarchy6"/>
    <dgm:cxn modelId="{78EB97E3-9530-4896-8386-CDC82680B837}" srcId="{E02FF3B4-EC3B-4B62-B5E0-0040F792B019}" destId="{1FDB9568-9EBA-40D1-9A49-B0B640012690}" srcOrd="0" destOrd="0" parTransId="{D264994A-E5CE-4DD0-B142-058BF09866DD}" sibTransId="{AFB03250-5552-4C3B-9625-BABD2F4EE89B}"/>
    <dgm:cxn modelId="{558C5EA0-F737-4A20-977C-0803B6E9EC64}" type="presOf" srcId="{DC144C9A-270C-4AC4-90D2-2350F96F5DC1}" destId="{0DDD374A-45C7-4F2F-A550-7FCAF00B0AEE}" srcOrd="0" destOrd="0" presId="urn:microsoft.com/office/officeart/2005/8/layout/hierarchy6"/>
    <dgm:cxn modelId="{C880A542-FE67-437B-8362-618C887CCC33}" srcId="{1FDB9568-9EBA-40D1-9A49-B0B640012690}" destId="{0D03C545-21D9-45EA-888C-F3AFA3C4EEF9}" srcOrd="0" destOrd="0" parTransId="{DC2F72B6-4CEC-4D9E-A965-FBA4BAEAFA56}" sibTransId="{CD8E8965-5D6B-4DF4-B464-303FC3C8B7C0}"/>
    <dgm:cxn modelId="{99EAEEF1-4EEB-4D5B-ADAF-5B7EBC8134CE}" type="presOf" srcId="{1FDB9568-9EBA-40D1-9A49-B0B640012690}" destId="{CE1BD0FD-43A3-49F8-BDBB-74025E2D270E}" srcOrd="0" destOrd="0" presId="urn:microsoft.com/office/officeart/2005/8/layout/hierarchy6"/>
    <dgm:cxn modelId="{851AF245-B4B3-4270-937A-68DBCAE7635B}" type="presOf" srcId="{44345536-17F9-4FEF-B85C-3CF5D04D3654}" destId="{01B34F11-B1C6-438C-BC74-6B560276A59C}" srcOrd="0" destOrd="0" presId="urn:microsoft.com/office/officeart/2005/8/layout/hierarchy6"/>
    <dgm:cxn modelId="{624748EC-4102-4862-827B-BA965FE8C43F}" type="presOf" srcId="{64D8081C-7625-4B64-9EDA-7456A7F3A9E0}" destId="{A343A057-BE87-4580-952C-2F4FD7484514}" srcOrd="0" destOrd="0" presId="urn:microsoft.com/office/officeart/2005/8/layout/hierarchy6"/>
    <dgm:cxn modelId="{B96A8166-1CB2-48BC-9BBA-130A329CB947}" type="presOf" srcId="{C6C1BB67-BFDA-46E8-BF13-29D8D48BE4A9}" destId="{B7B8DC90-16EB-43A1-AFB9-50C40643E894}" srcOrd="0" destOrd="0" presId="urn:microsoft.com/office/officeart/2005/8/layout/hierarchy6"/>
    <dgm:cxn modelId="{F40A576D-060A-4F04-A220-DD156605B51E}" type="presOf" srcId="{27D35B02-9767-47EC-881B-3F359E4E4E0C}" destId="{5FEE6050-0343-45F6-91F7-DACE38FDB25A}" srcOrd="0" destOrd="0" presId="urn:microsoft.com/office/officeart/2005/8/layout/hierarchy6"/>
    <dgm:cxn modelId="{9FB59533-54A5-4BC3-A48C-633927156335}" type="presOf" srcId="{2161AF2F-38B1-49CF-B52C-CB18A05B1617}" destId="{CAFC356D-92E9-49CF-9FF6-56D8FE6B28DA}" srcOrd="0" destOrd="0" presId="urn:microsoft.com/office/officeart/2005/8/layout/hierarchy6"/>
    <dgm:cxn modelId="{D49A01CA-E5CE-44B6-899A-B32EB5B71FA0}" type="presOf" srcId="{C6E6197C-0C77-4910-AE40-487DECAC5482}" destId="{48DAA010-DB73-4710-9FDB-00E9C0E2CB70}" srcOrd="0" destOrd="0" presId="urn:microsoft.com/office/officeart/2005/8/layout/hierarchy6"/>
    <dgm:cxn modelId="{AD319689-8A32-4B36-B3E9-A1A5E6C2154A}" type="presOf" srcId="{2EFF4E64-33A4-4816-9888-4CB32669FF2E}" destId="{F8EF3DBC-8148-4297-92D6-E3425B1AFCAD}" srcOrd="0" destOrd="0" presId="urn:microsoft.com/office/officeart/2005/8/layout/hierarchy6"/>
    <dgm:cxn modelId="{427A550D-EF4E-4259-B5C3-84F4F3BA2812}" type="presOf" srcId="{3D0AA8C0-2CD9-413B-9D91-4B83D0BB5357}" destId="{04B47AE9-3213-4301-A63D-DE72DD89DAE8}" srcOrd="0" destOrd="0" presId="urn:microsoft.com/office/officeart/2005/8/layout/hierarchy6"/>
    <dgm:cxn modelId="{D74E2626-6F97-4F6F-A83A-5079BA1F0052}" type="presOf" srcId="{D9D74F76-0D9D-4A9F-AD68-775283E2D59C}" destId="{ABA62B08-F873-4E3A-8330-68299892EF29}" srcOrd="0" destOrd="0" presId="urn:microsoft.com/office/officeart/2005/8/layout/hierarchy6"/>
    <dgm:cxn modelId="{5EA8FFE7-3F40-47BB-ADB6-618B6460AD13}" type="presOf" srcId="{3C38EC1F-160D-4EE2-AE32-02B4B18CD7D8}" destId="{47B3C56F-7FCA-4AB5-83D1-E8C0F43BF64A}" srcOrd="0" destOrd="0" presId="urn:microsoft.com/office/officeart/2005/8/layout/hierarchy6"/>
    <dgm:cxn modelId="{C6DB765B-A3BC-4E74-BE79-11149EEA6CEB}" type="presOf" srcId="{50F21C64-586A-4513-9FEC-FED6F8FFDBEE}" destId="{EF1CAC23-D73B-4C0E-A56B-E222DCC4BAF3}" srcOrd="0" destOrd="0" presId="urn:microsoft.com/office/officeart/2005/8/layout/hierarchy6"/>
    <dgm:cxn modelId="{C50C65D2-0260-491C-9108-373056AE8D3E}" srcId="{DC46CED1-2294-48E2-AB33-293EAED076C3}" destId="{5C519EED-72C2-40F2-8D3D-5DC355948997}" srcOrd="0" destOrd="0" parTransId="{A1746494-D221-48FD-BCB3-F12B1B89C83C}" sibTransId="{3A4F4111-685C-42B1-A4A1-CDFE873BB114}"/>
    <dgm:cxn modelId="{FD3CA498-3893-4116-94B0-114382063099}" type="presOf" srcId="{C926BB63-764A-42FA-877E-5A7A31C358EE}" destId="{5A2D03DD-700D-458D-A3F1-B47DB0C17F15}" srcOrd="0" destOrd="0" presId="urn:microsoft.com/office/officeart/2005/8/layout/hierarchy6"/>
    <dgm:cxn modelId="{37225FED-7EC6-4181-8AAB-394A348C2F82}" srcId="{231C9D18-8A38-40FA-B9EC-C2EAA27314EB}" destId="{C6E6197C-0C77-4910-AE40-487DECAC5482}" srcOrd="0" destOrd="0" parTransId="{8A533038-CF79-4217-893D-B457546FAD5F}" sibTransId="{9AAA66CA-2C22-410B-AF4B-8D4E89021388}"/>
    <dgm:cxn modelId="{1EA7577F-2DD6-43EC-A919-2FBB6DFE3E90}" type="presOf" srcId="{E02FF3B4-EC3B-4B62-B5E0-0040F792B019}" destId="{CEFEBB8C-2FEB-4C54-BC74-D95B616011E9}" srcOrd="0" destOrd="0" presId="urn:microsoft.com/office/officeart/2005/8/layout/hierarchy6"/>
    <dgm:cxn modelId="{1E5412F7-93F9-4A7A-AFFA-AF66B299760F}" type="presOf" srcId="{A1746494-D221-48FD-BCB3-F12B1B89C83C}" destId="{80C4D683-7942-419D-AB52-B8BD533F7DB0}" srcOrd="0" destOrd="0" presId="urn:microsoft.com/office/officeart/2005/8/layout/hierarchy6"/>
    <dgm:cxn modelId="{9BC36BB9-6213-47BA-B3D4-C8304E2CE663}" srcId="{9FB56078-E1FA-4772-B3F3-779B4BD81D01}" destId="{64D8081C-7625-4B64-9EDA-7456A7F3A9E0}" srcOrd="0" destOrd="0" parTransId="{FC6D6E48-0CCA-4DC0-A97B-C5D693C7954D}" sibTransId="{1BE233F8-FF27-43B0-B846-7270FE74D5EB}"/>
    <dgm:cxn modelId="{3ACABD46-2E61-41E3-9485-C550649D9263}" srcId="{A3536A8D-B74C-42A6-9408-128C61E3EE0A}" destId="{E02FF3B4-EC3B-4B62-B5E0-0040F792B019}" srcOrd="0" destOrd="0" parTransId="{3D0AA8C0-2CD9-413B-9D91-4B83D0BB5357}" sibTransId="{5A68332E-B3B4-4CB0-805C-F316DDB3A3F7}"/>
    <dgm:cxn modelId="{B742E48D-19C2-409F-A0C3-2DAD7A9A822D}" type="presOf" srcId="{0D03C545-21D9-45EA-888C-F3AFA3C4EEF9}" destId="{ADC6355A-07C0-4504-B114-DC4F32935B5C}" srcOrd="0" destOrd="0" presId="urn:microsoft.com/office/officeart/2005/8/layout/hierarchy6"/>
    <dgm:cxn modelId="{54E5CB63-7BAD-43EE-847E-C20618F7BDB1}" type="presOf" srcId="{9FB56078-E1FA-4772-B3F3-779B4BD81D01}" destId="{9A259E38-6380-46EE-9C46-B5643E0EA6B3}" srcOrd="0" destOrd="0" presId="urn:microsoft.com/office/officeart/2005/8/layout/hierarchy6"/>
    <dgm:cxn modelId="{71F3112E-AC7D-4D4F-ACBE-8096A34196A7}" srcId="{44345536-17F9-4FEF-B85C-3CF5D04D3654}" destId="{5F42BDA1-A634-48B4-878C-B278583D3E08}" srcOrd="0" destOrd="0" parTransId="{588D4FC7-060A-49D0-BBF0-E2D7117FCC5E}" sibTransId="{AF964241-DCBE-421E-BEDA-513886B9044A}"/>
    <dgm:cxn modelId="{C01B17F8-AD59-4EC2-9232-ACCBFBF8A979}" type="presOf" srcId="{AF0BE358-2B66-48CB-B1BD-6924150928E5}" destId="{5BA652D9-3443-43B4-A677-FC0B7CC9927A}" srcOrd="0" destOrd="0" presId="urn:microsoft.com/office/officeart/2005/8/layout/hierarchy6"/>
    <dgm:cxn modelId="{924AD56F-D6C0-446C-AE1F-1874514ED83E}" srcId="{43A871E4-CB81-4F3E-B466-6326C74304BA}" destId="{E3EC7E0E-DF64-4F58-8AA3-8B08D6029DD3}" srcOrd="0" destOrd="0" parTransId="{22C7B6A9-782E-4A00-852F-32C399C30396}" sibTransId="{444C104F-9CAA-4FC9-8048-F59B3933F93A}"/>
    <dgm:cxn modelId="{D51EB335-C0A3-4892-ABB3-1D62F0A6243C}" srcId="{1FDB9568-9EBA-40D1-9A49-B0B640012690}" destId="{DC46CED1-2294-48E2-AB33-293EAED076C3}" srcOrd="1" destOrd="0" parTransId="{60B7E908-7125-4018-AF80-5A1D5F87AAA5}" sibTransId="{A4C74FC1-8204-428D-9024-E61790459073}"/>
    <dgm:cxn modelId="{4DA227FA-355F-4761-A953-87EDB5A3EE83}" srcId="{E3EC7E0E-DF64-4F58-8AA3-8B08D6029DD3}" destId="{9368DAD4-17FB-4212-AA1D-9843B9DD99CC}" srcOrd="0" destOrd="0" parTransId="{AF0BE358-2B66-48CB-B1BD-6924150928E5}" sibTransId="{33AC07A2-E19A-4FD2-8F5E-BCE1D96B64BC}"/>
    <dgm:cxn modelId="{97585EF6-4071-4402-A6A9-ACD33DB897A4}" type="presOf" srcId="{BFC5FABC-87B8-462A-8F46-DFBF475F14BF}" destId="{B0BF92CC-F6F3-4A14-A20D-6D1D7AB0FFEC}" srcOrd="0" destOrd="0" presId="urn:microsoft.com/office/officeart/2005/8/layout/hierarchy6"/>
    <dgm:cxn modelId="{E54203FA-BFFB-4400-B279-4616B41719D8}" type="presOf" srcId="{E3EC7E0E-DF64-4F58-8AA3-8B08D6029DD3}" destId="{9E364013-6994-4FCA-86CD-B58545893A59}" srcOrd="0" destOrd="0" presId="urn:microsoft.com/office/officeart/2005/8/layout/hierarchy6"/>
    <dgm:cxn modelId="{EDEB7C9C-508E-4FFD-81ED-02276DAB0942}" type="presOf" srcId="{9368DAD4-17FB-4212-AA1D-9843B9DD99CC}" destId="{BFBB48A2-32B8-4B78-91D6-BC1767B8B3FB}" srcOrd="0" destOrd="0" presId="urn:microsoft.com/office/officeart/2005/8/layout/hierarchy6"/>
    <dgm:cxn modelId="{4D9ECEDE-E4D1-4AC6-A385-6737AB5F64CC}" type="presOf" srcId="{BB3F2ADF-B9AE-4298-AA80-34D235FBA8E9}" destId="{8C901F94-8056-44C5-BA5A-0BE419A99C80}" srcOrd="0" destOrd="0" presId="urn:microsoft.com/office/officeart/2005/8/layout/hierarchy6"/>
    <dgm:cxn modelId="{54812ABB-022E-4D30-ABF7-F2093D0ECB59}" type="presOf" srcId="{60B7E908-7125-4018-AF80-5A1D5F87AAA5}" destId="{9F36F444-DC89-4A07-9EF2-D7CBAA43D686}" srcOrd="0" destOrd="0" presId="urn:microsoft.com/office/officeart/2005/8/layout/hierarchy6"/>
    <dgm:cxn modelId="{CB8C3FC4-4CF2-43F7-BF6E-ACEAD956C6AA}" srcId="{3C38EC1F-160D-4EE2-AE32-02B4B18CD7D8}" destId="{C926BB63-764A-42FA-877E-5A7A31C358EE}" srcOrd="0" destOrd="0" parTransId="{50F21C64-586A-4513-9FEC-FED6F8FFDBEE}" sibTransId="{597DF344-B950-451E-AB9E-A6CF9AC4A6DF}"/>
    <dgm:cxn modelId="{D901E25E-62BB-45B2-BC34-D6714BAC0697}" type="presOf" srcId="{43A871E4-CB81-4F3E-B466-6326C74304BA}" destId="{C7FD10A1-C514-40B0-BA7C-BF830F7942C2}" srcOrd="0" destOrd="0" presId="urn:microsoft.com/office/officeart/2005/8/layout/hierarchy6"/>
    <dgm:cxn modelId="{D0E5412E-390B-4D48-8D3A-E0293E3ABC27}" type="presOf" srcId="{DC46CED1-2294-48E2-AB33-293EAED076C3}" destId="{A4002CAC-D060-4EEF-A6BB-D17089633BA6}" srcOrd="0" destOrd="0" presId="urn:microsoft.com/office/officeart/2005/8/layout/hierarchy6"/>
    <dgm:cxn modelId="{92271E9B-2D9D-4F54-8AF3-21466EE8C13A}" type="presOf" srcId="{DC2F72B6-4CEC-4D9E-A965-FBA4BAEAFA56}" destId="{0D029121-EED6-4638-931C-900C2F1F9BC0}" srcOrd="0" destOrd="0" presId="urn:microsoft.com/office/officeart/2005/8/layout/hierarchy6"/>
    <dgm:cxn modelId="{7C3CFF30-4799-414B-B286-70AF2256BC21}" srcId="{5F42BDA1-A634-48B4-878C-B278583D3E08}" destId="{3C38EC1F-160D-4EE2-AE32-02B4B18CD7D8}" srcOrd="0" destOrd="0" parTransId="{2161AF2F-38B1-49CF-B52C-CB18A05B1617}" sibTransId="{1241733E-EF87-4FD4-8539-5E6C0E13D626}"/>
    <dgm:cxn modelId="{9F44C1DD-2BA9-4CD5-B99F-FED695CCCE65}" type="presOf" srcId="{4CF3940D-6A2A-4FB8-BF05-EBAE70C98EB3}" destId="{9C46A40A-C766-4C3F-95B0-A82E64B78B10}" srcOrd="0" destOrd="0" presId="urn:microsoft.com/office/officeart/2005/8/layout/hierarchy6"/>
    <dgm:cxn modelId="{18156920-4FB8-449E-8AD3-805C1F28D351}" type="presOf" srcId="{FC6D6E48-0CCA-4DC0-A97B-C5D693C7954D}" destId="{886C31C9-4E9B-48C7-8CFD-64C5FB50D5BF}" srcOrd="0" destOrd="0" presId="urn:microsoft.com/office/officeart/2005/8/layout/hierarchy6"/>
    <dgm:cxn modelId="{B77E13CD-1E47-4240-A4CE-036F570C5588}" srcId="{C926BB63-764A-42FA-877E-5A7A31C358EE}" destId="{167E2183-612B-4A6D-8C9A-D9E30CD3052D}" srcOrd="0" destOrd="0" parTransId="{4CF3940D-6A2A-4FB8-BF05-EBAE70C98EB3}" sibTransId="{3FBCCC07-1784-4B17-9811-6969D38B22CA}"/>
    <dgm:cxn modelId="{FF888C35-3BE5-4DEC-8805-0FD42F29218B}" type="presOf" srcId="{588D4FC7-060A-49D0-BBF0-E2D7117FCC5E}" destId="{2F258E5D-65AB-4820-A3B8-3CE21A722290}" srcOrd="0" destOrd="0" presId="urn:microsoft.com/office/officeart/2005/8/layout/hierarchy6"/>
    <dgm:cxn modelId="{E145EBD4-34C9-49C3-B592-4ED0881CCFFD}" type="presOf" srcId="{22C7B6A9-782E-4A00-852F-32C399C30396}" destId="{A67FC3FB-5AEC-4A79-8420-0B38237F144E}" srcOrd="0" destOrd="0" presId="urn:microsoft.com/office/officeart/2005/8/layout/hierarchy6"/>
    <dgm:cxn modelId="{67FF045F-2DDA-4DA8-A8D2-3D2F90240E30}" srcId="{BFC5FABC-87B8-462A-8F46-DFBF475F14BF}" destId="{A3536A8D-B74C-42A6-9408-128C61E3EE0A}" srcOrd="0" destOrd="0" parTransId="{ADF876F7-368B-4264-9A4C-E7CC404F3C90}" sibTransId="{0A661669-3648-4BC2-8068-AB2D0A8D2547}"/>
    <dgm:cxn modelId="{BADE5E2A-FAFB-441E-9A05-FCB28025A730}" type="presParOf" srcId="{B0BF92CC-F6F3-4A14-A20D-6D1D7AB0FFEC}" destId="{F7342341-BB23-49FF-A750-C1E1C7EE5A51}" srcOrd="0" destOrd="0" presId="urn:microsoft.com/office/officeart/2005/8/layout/hierarchy6"/>
    <dgm:cxn modelId="{690161D6-9B2F-417F-B224-F4C62882F389}" type="presParOf" srcId="{F7342341-BB23-49FF-A750-C1E1C7EE5A51}" destId="{313B8948-0D7E-45C2-934C-F84FCCD26E36}" srcOrd="0" destOrd="0" presId="urn:microsoft.com/office/officeart/2005/8/layout/hierarchy6"/>
    <dgm:cxn modelId="{08E05379-CDD2-486D-AE0C-C46300C11F17}" type="presParOf" srcId="{313B8948-0D7E-45C2-934C-F84FCCD26E36}" destId="{F9770576-351E-43CE-9F62-59E5F9FFE308}" srcOrd="0" destOrd="0" presId="urn:microsoft.com/office/officeart/2005/8/layout/hierarchy6"/>
    <dgm:cxn modelId="{6983DFAE-4B0E-4986-801B-B512BF237115}" type="presParOf" srcId="{F9770576-351E-43CE-9F62-59E5F9FFE308}" destId="{BC1B78E3-8F78-446D-BF08-8670AB115511}" srcOrd="0" destOrd="0" presId="urn:microsoft.com/office/officeart/2005/8/layout/hierarchy6"/>
    <dgm:cxn modelId="{5563D17A-21E8-4FA8-B444-4A3A4FF9484B}" type="presParOf" srcId="{F9770576-351E-43CE-9F62-59E5F9FFE308}" destId="{24D0C54C-D77C-40A2-A55D-06E19C2843D6}" srcOrd="1" destOrd="0" presId="urn:microsoft.com/office/officeart/2005/8/layout/hierarchy6"/>
    <dgm:cxn modelId="{8F897D35-8CA8-4157-A5ED-5EAFA80C24EE}" type="presParOf" srcId="{24D0C54C-D77C-40A2-A55D-06E19C2843D6}" destId="{04B47AE9-3213-4301-A63D-DE72DD89DAE8}" srcOrd="0" destOrd="0" presId="urn:microsoft.com/office/officeart/2005/8/layout/hierarchy6"/>
    <dgm:cxn modelId="{489A1765-5FF2-4510-B450-C75DCC0B2591}" type="presParOf" srcId="{24D0C54C-D77C-40A2-A55D-06E19C2843D6}" destId="{57A16D43-F0A0-4CD3-9ED1-B103CF43F908}" srcOrd="1" destOrd="0" presId="urn:microsoft.com/office/officeart/2005/8/layout/hierarchy6"/>
    <dgm:cxn modelId="{49406B56-EEF6-4DED-AA3F-3E93BEBA98FA}" type="presParOf" srcId="{57A16D43-F0A0-4CD3-9ED1-B103CF43F908}" destId="{CEFEBB8C-2FEB-4C54-BC74-D95B616011E9}" srcOrd="0" destOrd="0" presId="urn:microsoft.com/office/officeart/2005/8/layout/hierarchy6"/>
    <dgm:cxn modelId="{5267AE7A-0C74-4013-A850-2DA7C013A827}" type="presParOf" srcId="{57A16D43-F0A0-4CD3-9ED1-B103CF43F908}" destId="{F652F57C-66BA-40C5-B397-C3911429CB12}" srcOrd="1" destOrd="0" presId="urn:microsoft.com/office/officeart/2005/8/layout/hierarchy6"/>
    <dgm:cxn modelId="{5D46A4D5-CE1D-4A05-879B-26E239411060}" type="presParOf" srcId="{F652F57C-66BA-40C5-B397-C3911429CB12}" destId="{66D97BCD-3C5C-4556-AC1C-B36DF18A9E54}" srcOrd="0" destOrd="0" presId="urn:microsoft.com/office/officeart/2005/8/layout/hierarchy6"/>
    <dgm:cxn modelId="{47DC4BD6-E280-4460-A149-41BA48728040}" type="presParOf" srcId="{F652F57C-66BA-40C5-B397-C3911429CB12}" destId="{D0751131-149B-4884-AA91-D941E3954378}" srcOrd="1" destOrd="0" presId="urn:microsoft.com/office/officeart/2005/8/layout/hierarchy6"/>
    <dgm:cxn modelId="{567DD804-FED1-43A6-A1BF-CAFC8F097937}" type="presParOf" srcId="{D0751131-149B-4884-AA91-D941E3954378}" destId="{CE1BD0FD-43A3-49F8-BDBB-74025E2D270E}" srcOrd="0" destOrd="0" presId="urn:microsoft.com/office/officeart/2005/8/layout/hierarchy6"/>
    <dgm:cxn modelId="{14FEB0CA-5432-4D56-9CB5-F62E4F8CD64B}" type="presParOf" srcId="{D0751131-149B-4884-AA91-D941E3954378}" destId="{E0F1825B-B8E7-4A32-9F59-BAA4281DBDAC}" srcOrd="1" destOrd="0" presId="urn:microsoft.com/office/officeart/2005/8/layout/hierarchy6"/>
    <dgm:cxn modelId="{1FFD2806-38CB-4F6C-8E52-A7F86515F13E}" type="presParOf" srcId="{E0F1825B-B8E7-4A32-9F59-BAA4281DBDAC}" destId="{0D029121-EED6-4638-931C-900C2F1F9BC0}" srcOrd="0" destOrd="0" presId="urn:microsoft.com/office/officeart/2005/8/layout/hierarchy6"/>
    <dgm:cxn modelId="{B95EEFBB-AF57-42C2-8EC0-22AD22229115}" type="presParOf" srcId="{E0F1825B-B8E7-4A32-9F59-BAA4281DBDAC}" destId="{EA8121C4-1E1B-401D-AB41-B664DF83FB6C}" srcOrd="1" destOrd="0" presId="urn:microsoft.com/office/officeart/2005/8/layout/hierarchy6"/>
    <dgm:cxn modelId="{665CC60E-53F0-4FD6-B33B-10F4162DB20A}" type="presParOf" srcId="{EA8121C4-1E1B-401D-AB41-B664DF83FB6C}" destId="{ADC6355A-07C0-4504-B114-DC4F32935B5C}" srcOrd="0" destOrd="0" presId="urn:microsoft.com/office/officeart/2005/8/layout/hierarchy6"/>
    <dgm:cxn modelId="{C28E472B-800E-40C2-AB90-C59F0205466B}" type="presParOf" srcId="{EA8121C4-1E1B-401D-AB41-B664DF83FB6C}" destId="{03E4CD9E-8AA8-4068-B449-C96166A12BAE}" srcOrd="1" destOrd="0" presId="urn:microsoft.com/office/officeart/2005/8/layout/hierarchy6"/>
    <dgm:cxn modelId="{44FB36E2-49D7-4F02-BE98-C285479512B4}" type="presParOf" srcId="{03E4CD9E-8AA8-4068-B449-C96166A12BAE}" destId="{B7B8DC90-16EB-43A1-AFB9-50C40643E894}" srcOrd="0" destOrd="0" presId="urn:microsoft.com/office/officeart/2005/8/layout/hierarchy6"/>
    <dgm:cxn modelId="{C394C591-FD1D-4D16-B6BA-2515D4C26026}" type="presParOf" srcId="{03E4CD9E-8AA8-4068-B449-C96166A12BAE}" destId="{AB97F041-EC95-4F15-A8B8-86712F4A35CF}" srcOrd="1" destOrd="0" presId="urn:microsoft.com/office/officeart/2005/8/layout/hierarchy6"/>
    <dgm:cxn modelId="{A1E8FB0F-B71E-451A-A1D9-14E0DC1643CC}" type="presParOf" srcId="{AB97F041-EC95-4F15-A8B8-86712F4A35CF}" destId="{CBE29BFC-DB41-48C6-AE48-5F83776D13AB}" srcOrd="0" destOrd="0" presId="urn:microsoft.com/office/officeart/2005/8/layout/hierarchy6"/>
    <dgm:cxn modelId="{08FB1EEE-34C9-4391-87CC-CC537D49B3F3}" type="presParOf" srcId="{AB97F041-EC95-4F15-A8B8-86712F4A35CF}" destId="{5387D6F0-DD4C-4951-97D8-E0E8004DC9C2}" srcOrd="1" destOrd="0" presId="urn:microsoft.com/office/officeart/2005/8/layout/hierarchy6"/>
    <dgm:cxn modelId="{3E574377-13A3-446B-BA3F-6FC9A190432B}" type="presParOf" srcId="{5387D6F0-DD4C-4951-97D8-E0E8004DC9C2}" destId="{F6B70A99-398E-476E-A149-E46C202BB0DF}" srcOrd="0" destOrd="0" presId="urn:microsoft.com/office/officeart/2005/8/layout/hierarchy6"/>
    <dgm:cxn modelId="{55E10615-7FF2-495F-9430-38C14D257953}" type="presParOf" srcId="{5387D6F0-DD4C-4951-97D8-E0E8004DC9C2}" destId="{05397028-14EE-47FA-91F7-B86A4C0F76CC}" srcOrd="1" destOrd="0" presId="urn:microsoft.com/office/officeart/2005/8/layout/hierarchy6"/>
    <dgm:cxn modelId="{8FDA0809-4047-4126-9D0E-9517B98522BD}" type="presParOf" srcId="{05397028-14EE-47FA-91F7-B86A4C0F76CC}" destId="{48DAA010-DB73-4710-9FDB-00E9C0E2CB70}" srcOrd="0" destOrd="0" presId="urn:microsoft.com/office/officeart/2005/8/layout/hierarchy6"/>
    <dgm:cxn modelId="{DEAE4C98-AD7E-49D9-BFF7-8493B9D3E11C}" type="presParOf" srcId="{05397028-14EE-47FA-91F7-B86A4C0F76CC}" destId="{43C4F5ED-3D34-4D41-B6A2-6EBF9F07B259}" srcOrd="1" destOrd="0" presId="urn:microsoft.com/office/officeart/2005/8/layout/hierarchy6"/>
    <dgm:cxn modelId="{32444A16-55F9-465B-BF6B-116484CF18F3}" type="presParOf" srcId="{E0F1825B-B8E7-4A32-9F59-BAA4281DBDAC}" destId="{9F36F444-DC89-4A07-9EF2-D7CBAA43D686}" srcOrd="2" destOrd="0" presId="urn:microsoft.com/office/officeart/2005/8/layout/hierarchy6"/>
    <dgm:cxn modelId="{E6E9425D-6041-4253-98D4-4940B7B5CB9B}" type="presParOf" srcId="{E0F1825B-B8E7-4A32-9F59-BAA4281DBDAC}" destId="{5D01AAF6-B958-4460-81D3-E024FD9D505C}" srcOrd="3" destOrd="0" presId="urn:microsoft.com/office/officeart/2005/8/layout/hierarchy6"/>
    <dgm:cxn modelId="{3DE1A9CE-0654-48EA-9C36-FC48FE153DED}" type="presParOf" srcId="{5D01AAF6-B958-4460-81D3-E024FD9D505C}" destId="{A4002CAC-D060-4EEF-A6BB-D17089633BA6}" srcOrd="0" destOrd="0" presId="urn:microsoft.com/office/officeart/2005/8/layout/hierarchy6"/>
    <dgm:cxn modelId="{2FAF6447-C71E-4C18-B40E-DDB0E15EBB38}" type="presParOf" srcId="{5D01AAF6-B958-4460-81D3-E024FD9D505C}" destId="{58E0A162-EFD3-48EA-9920-173138A73817}" srcOrd="1" destOrd="0" presId="urn:microsoft.com/office/officeart/2005/8/layout/hierarchy6"/>
    <dgm:cxn modelId="{92722190-E783-41F3-AAFC-575285896005}" type="presParOf" srcId="{58E0A162-EFD3-48EA-9920-173138A73817}" destId="{80C4D683-7942-419D-AB52-B8BD533F7DB0}" srcOrd="0" destOrd="0" presId="urn:microsoft.com/office/officeart/2005/8/layout/hierarchy6"/>
    <dgm:cxn modelId="{0378813B-FA63-4470-8224-897C36DE6529}" type="presParOf" srcId="{58E0A162-EFD3-48EA-9920-173138A73817}" destId="{2124FDDE-73E5-4848-A5DD-7957B8C3FBF3}" srcOrd="1" destOrd="0" presId="urn:microsoft.com/office/officeart/2005/8/layout/hierarchy6"/>
    <dgm:cxn modelId="{2E85D740-00A4-40CB-B4AB-C5D92189EB56}" type="presParOf" srcId="{2124FDDE-73E5-4848-A5DD-7957B8C3FBF3}" destId="{C640746A-C4B8-4003-8617-E1438D499507}" srcOrd="0" destOrd="0" presId="urn:microsoft.com/office/officeart/2005/8/layout/hierarchy6"/>
    <dgm:cxn modelId="{A3FEF976-B055-4863-97FE-89EEFECC4B2B}" type="presParOf" srcId="{2124FDDE-73E5-4848-A5DD-7957B8C3FBF3}" destId="{A79E9FC0-7D3D-4FCC-85E7-8CE7D4516EBD}" srcOrd="1" destOrd="0" presId="urn:microsoft.com/office/officeart/2005/8/layout/hierarchy6"/>
    <dgm:cxn modelId="{7E56DDBD-DF77-4A66-9567-EE0DD0E5342E}" type="presParOf" srcId="{A79E9FC0-7D3D-4FCC-85E7-8CE7D4516EBD}" destId="{5FEE6050-0343-45F6-91F7-DACE38FDB25A}" srcOrd="0" destOrd="0" presId="urn:microsoft.com/office/officeart/2005/8/layout/hierarchy6"/>
    <dgm:cxn modelId="{2275EC95-988A-42F1-95A3-2B6C7B668AEB}" type="presParOf" srcId="{A79E9FC0-7D3D-4FCC-85E7-8CE7D4516EBD}" destId="{6F377700-7B02-4E94-9DF0-E5E1DB85D7DE}" srcOrd="1" destOrd="0" presId="urn:microsoft.com/office/officeart/2005/8/layout/hierarchy6"/>
    <dgm:cxn modelId="{406E9C6D-F092-4A2E-A65E-400D6C132D59}" type="presParOf" srcId="{6F377700-7B02-4E94-9DF0-E5E1DB85D7DE}" destId="{ABA62B08-F873-4E3A-8330-68299892EF29}" srcOrd="0" destOrd="0" presId="urn:microsoft.com/office/officeart/2005/8/layout/hierarchy6"/>
    <dgm:cxn modelId="{12E350A5-53F6-497E-AFF8-E163F5B1CCD2}" type="presParOf" srcId="{6F377700-7B02-4E94-9DF0-E5E1DB85D7DE}" destId="{EC261CCC-8EDF-40B4-9BDB-A8D940720EF4}" srcOrd="1" destOrd="0" presId="urn:microsoft.com/office/officeart/2005/8/layout/hierarchy6"/>
    <dgm:cxn modelId="{3C9F9698-FE88-41B8-BA6B-EC5BDE235E55}" type="presParOf" srcId="{E0F1825B-B8E7-4A32-9F59-BAA4281DBDAC}" destId="{B34C205B-F8D2-4299-BA02-7BC7EB1C54BF}" srcOrd="4" destOrd="0" presId="urn:microsoft.com/office/officeart/2005/8/layout/hierarchy6"/>
    <dgm:cxn modelId="{E7CA6487-9289-4210-8B8E-7279104644CD}" type="presParOf" srcId="{E0F1825B-B8E7-4A32-9F59-BAA4281DBDAC}" destId="{40B6061E-3A76-48D6-BE99-F1A4920F0150}" srcOrd="5" destOrd="0" presId="urn:microsoft.com/office/officeart/2005/8/layout/hierarchy6"/>
    <dgm:cxn modelId="{1913A73B-F226-4288-B421-9A58810CB0EB}" type="presParOf" srcId="{40B6061E-3A76-48D6-BE99-F1A4920F0150}" destId="{0DDD374A-45C7-4F2F-A550-7FCAF00B0AEE}" srcOrd="0" destOrd="0" presId="urn:microsoft.com/office/officeart/2005/8/layout/hierarchy6"/>
    <dgm:cxn modelId="{7E8D26F6-D128-45AC-8BA7-EB064D3F13D3}" type="presParOf" srcId="{40B6061E-3A76-48D6-BE99-F1A4920F0150}" destId="{C1396A2F-3235-4A55-B004-850486E92207}" srcOrd="1" destOrd="0" presId="urn:microsoft.com/office/officeart/2005/8/layout/hierarchy6"/>
    <dgm:cxn modelId="{8997CDCE-C019-4C56-BD53-0D91BA7A617D}" type="presParOf" srcId="{C1396A2F-3235-4A55-B004-850486E92207}" destId="{F8EF3DBC-8148-4297-92D6-E3425B1AFCAD}" srcOrd="0" destOrd="0" presId="urn:microsoft.com/office/officeart/2005/8/layout/hierarchy6"/>
    <dgm:cxn modelId="{57283BAB-8870-4257-B309-8630F2F0DFB9}" type="presParOf" srcId="{C1396A2F-3235-4A55-B004-850486E92207}" destId="{9E8B6F42-1ACD-45B2-9045-F017C8C407B6}" srcOrd="1" destOrd="0" presId="urn:microsoft.com/office/officeart/2005/8/layout/hierarchy6"/>
    <dgm:cxn modelId="{AFB992EB-174C-4C7B-AF3F-07AA6BF2C151}" type="presParOf" srcId="{9E8B6F42-1ACD-45B2-9045-F017C8C407B6}" destId="{9A259E38-6380-46EE-9C46-B5643E0EA6B3}" srcOrd="0" destOrd="0" presId="urn:microsoft.com/office/officeart/2005/8/layout/hierarchy6"/>
    <dgm:cxn modelId="{32B0670C-AD27-4177-84B7-A8C398B24F67}" type="presParOf" srcId="{9E8B6F42-1ACD-45B2-9045-F017C8C407B6}" destId="{4B15068A-1EB6-4EC2-8D59-8CA36D3E6372}" srcOrd="1" destOrd="0" presId="urn:microsoft.com/office/officeart/2005/8/layout/hierarchy6"/>
    <dgm:cxn modelId="{1BFAF48C-D064-45E9-BFD5-2C7ECADB4300}" type="presParOf" srcId="{4B15068A-1EB6-4EC2-8D59-8CA36D3E6372}" destId="{886C31C9-4E9B-48C7-8CFD-64C5FB50D5BF}" srcOrd="0" destOrd="0" presId="urn:microsoft.com/office/officeart/2005/8/layout/hierarchy6"/>
    <dgm:cxn modelId="{32965150-70A8-4274-8166-61B9A0CBB481}" type="presParOf" srcId="{4B15068A-1EB6-4EC2-8D59-8CA36D3E6372}" destId="{68671484-C5A3-464B-9E62-B2F38F72FF3F}" srcOrd="1" destOrd="0" presId="urn:microsoft.com/office/officeart/2005/8/layout/hierarchy6"/>
    <dgm:cxn modelId="{42739007-C0F3-405E-B306-2C98BD0331A8}" type="presParOf" srcId="{68671484-C5A3-464B-9E62-B2F38F72FF3F}" destId="{A343A057-BE87-4580-952C-2F4FD7484514}" srcOrd="0" destOrd="0" presId="urn:microsoft.com/office/officeart/2005/8/layout/hierarchy6"/>
    <dgm:cxn modelId="{10538841-A22F-493C-8D39-AFD16C5E7C89}" type="presParOf" srcId="{68671484-C5A3-464B-9E62-B2F38F72FF3F}" destId="{F97D3D32-14D5-4EC4-8F48-78C0D428C2B9}" srcOrd="1" destOrd="0" presId="urn:microsoft.com/office/officeart/2005/8/layout/hierarchy6"/>
    <dgm:cxn modelId="{D3614836-D81F-4962-9873-F2A78593B877}" type="presParOf" srcId="{24D0C54C-D77C-40A2-A55D-06E19C2843D6}" destId="{8C901F94-8056-44C5-BA5A-0BE419A99C80}" srcOrd="2" destOrd="0" presId="urn:microsoft.com/office/officeart/2005/8/layout/hierarchy6"/>
    <dgm:cxn modelId="{E89F77E2-C73C-431C-87BC-4C88B1EE4B09}" type="presParOf" srcId="{24D0C54C-D77C-40A2-A55D-06E19C2843D6}" destId="{B50231F8-44BA-4666-ABA9-B9C106EAD618}" srcOrd="3" destOrd="0" presId="urn:microsoft.com/office/officeart/2005/8/layout/hierarchy6"/>
    <dgm:cxn modelId="{0973EE8E-247F-429C-AC70-5CF2C6D1A11E}" type="presParOf" srcId="{B50231F8-44BA-4666-ABA9-B9C106EAD618}" destId="{01B34F11-B1C6-438C-BC74-6B560276A59C}" srcOrd="0" destOrd="0" presId="urn:microsoft.com/office/officeart/2005/8/layout/hierarchy6"/>
    <dgm:cxn modelId="{94F49090-E3C0-46F7-9AF0-DCC229ADDB8B}" type="presParOf" srcId="{B50231F8-44BA-4666-ABA9-B9C106EAD618}" destId="{67F37C63-5BBA-4040-AE60-163C01A6A5A5}" srcOrd="1" destOrd="0" presId="urn:microsoft.com/office/officeart/2005/8/layout/hierarchy6"/>
    <dgm:cxn modelId="{E7F3DD6D-2F98-44CA-A13D-8675A481697A}" type="presParOf" srcId="{67F37C63-5BBA-4040-AE60-163C01A6A5A5}" destId="{2F258E5D-65AB-4820-A3B8-3CE21A722290}" srcOrd="0" destOrd="0" presId="urn:microsoft.com/office/officeart/2005/8/layout/hierarchy6"/>
    <dgm:cxn modelId="{58CCAC5C-C461-4153-ADA7-DFA6B122F563}" type="presParOf" srcId="{67F37C63-5BBA-4040-AE60-163C01A6A5A5}" destId="{28964834-DAE7-4F83-A287-92D799EF23A8}" srcOrd="1" destOrd="0" presId="urn:microsoft.com/office/officeart/2005/8/layout/hierarchy6"/>
    <dgm:cxn modelId="{18E80BB9-8BBB-45F3-B594-919113C51585}" type="presParOf" srcId="{28964834-DAE7-4F83-A287-92D799EF23A8}" destId="{F07D3014-FD44-41F6-9258-B43E75A0BE49}" srcOrd="0" destOrd="0" presId="urn:microsoft.com/office/officeart/2005/8/layout/hierarchy6"/>
    <dgm:cxn modelId="{4737DA6F-3EEF-4DED-9C20-7D74498C1562}" type="presParOf" srcId="{28964834-DAE7-4F83-A287-92D799EF23A8}" destId="{5157735A-C7FD-4D98-BA4B-4B9A67402690}" srcOrd="1" destOrd="0" presId="urn:microsoft.com/office/officeart/2005/8/layout/hierarchy6"/>
    <dgm:cxn modelId="{ADB6B691-E4B8-4FAF-A365-F5BA681B8E4F}" type="presParOf" srcId="{5157735A-C7FD-4D98-BA4B-4B9A67402690}" destId="{CAFC356D-92E9-49CF-9FF6-56D8FE6B28DA}" srcOrd="0" destOrd="0" presId="urn:microsoft.com/office/officeart/2005/8/layout/hierarchy6"/>
    <dgm:cxn modelId="{C2E5AE4B-B5EB-451D-9CB5-5E0A70D1801C}" type="presParOf" srcId="{5157735A-C7FD-4D98-BA4B-4B9A67402690}" destId="{39AF1D41-59AA-4CEF-B7A4-B964AD134313}" srcOrd="1" destOrd="0" presId="urn:microsoft.com/office/officeart/2005/8/layout/hierarchy6"/>
    <dgm:cxn modelId="{B28191FA-FE9F-436E-9D1F-937F513098EC}" type="presParOf" srcId="{39AF1D41-59AA-4CEF-B7A4-B964AD134313}" destId="{47B3C56F-7FCA-4AB5-83D1-E8C0F43BF64A}" srcOrd="0" destOrd="0" presId="urn:microsoft.com/office/officeart/2005/8/layout/hierarchy6"/>
    <dgm:cxn modelId="{D30271D9-BB98-41AE-A784-5CE8700E22A6}" type="presParOf" srcId="{39AF1D41-59AA-4CEF-B7A4-B964AD134313}" destId="{71B1BE4A-C6E7-4A17-A815-FE98D8E88465}" srcOrd="1" destOrd="0" presId="urn:microsoft.com/office/officeart/2005/8/layout/hierarchy6"/>
    <dgm:cxn modelId="{2F79B874-4C6C-46BE-9C61-6FBC60547D24}" type="presParOf" srcId="{71B1BE4A-C6E7-4A17-A815-FE98D8E88465}" destId="{EF1CAC23-D73B-4C0E-A56B-E222DCC4BAF3}" srcOrd="0" destOrd="0" presId="urn:microsoft.com/office/officeart/2005/8/layout/hierarchy6"/>
    <dgm:cxn modelId="{622C5C96-C87C-4972-8C1E-C05753D53943}" type="presParOf" srcId="{71B1BE4A-C6E7-4A17-A815-FE98D8E88465}" destId="{CD298D36-B3B4-48A4-BC61-E1B84FAA10F9}" srcOrd="1" destOrd="0" presId="urn:microsoft.com/office/officeart/2005/8/layout/hierarchy6"/>
    <dgm:cxn modelId="{4474CD4D-BC6C-49B7-B60E-94B2897A756A}" type="presParOf" srcId="{CD298D36-B3B4-48A4-BC61-E1B84FAA10F9}" destId="{5A2D03DD-700D-458D-A3F1-B47DB0C17F15}" srcOrd="0" destOrd="0" presId="urn:microsoft.com/office/officeart/2005/8/layout/hierarchy6"/>
    <dgm:cxn modelId="{E8EE2104-0EC8-4A65-A1A8-D867681CE2A3}" type="presParOf" srcId="{CD298D36-B3B4-48A4-BC61-E1B84FAA10F9}" destId="{D633EDCE-4869-4D5C-BAEB-B35CFEC9D172}" srcOrd="1" destOrd="0" presId="urn:microsoft.com/office/officeart/2005/8/layout/hierarchy6"/>
    <dgm:cxn modelId="{108AE634-CD8C-4F23-9C88-12086F322680}" type="presParOf" srcId="{D633EDCE-4869-4D5C-BAEB-B35CFEC9D172}" destId="{9C46A40A-C766-4C3F-95B0-A82E64B78B10}" srcOrd="0" destOrd="0" presId="urn:microsoft.com/office/officeart/2005/8/layout/hierarchy6"/>
    <dgm:cxn modelId="{C3F23AE3-8DC2-4CDD-970F-8E174AE8156E}" type="presParOf" srcId="{D633EDCE-4869-4D5C-BAEB-B35CFEC9D172}" destId="{37714D17-9CF1-40CD-8E80-434AC86D2019}" srcOrd="1" destOrd="0" presId="urn:microsoft.com/office/officeart/2005/8/layout/hierarchy6"/>
    <dgm:cxn modelId="{B82CC367-DC41-41BE-867F-99DDD426A896}" type="presParOf" srcId="{37714D17-9CF1-40CD-8E80-434AC86D2019}" destId="{25EC14B0-BA20-4DF9-A152-C538C01E03AF}" srcOrd="0" destOrd="0" presId="urn:microsoft.com/office/officeart/2005/8/layout/hierarchy6"/>
    <dgm:cxn modelId="{E36BA63D-2C1C-4C51-987A-8F83D35354F3}" type="presParOf" srcId="{37714D17-9CF1-40CD-8E80-434AC86D2019}" destId="{42FA4779-ABD2-428F-8996-3AE3B65C30DE}" srcOrd="1" destOrd="0" presId="urn:microsoft.com/office/officeart/2005/8/layout/hierarchy6"/>
    <dgm:cxn modelId="{7BD76003-3101-4C61-A50E-7A9F6D2F2F00}" type="presParOf" srcId="{5157735A-C7FD-4D98-BA4B-4B9A67402690}" destId="{5491E824-55CE-4957-A52D-1231206B4E34}" srcOrd="2" destOrd="0" presId="urn:microsoft.com/office/officeart/2005/8/layout/hierarchy6"/>
    <dgm:cxn modelId="{7E1725C6-4FAF-4C96-8637-015209C3377F}" type="presParOf" srcId="{5157735A-C7FD-4D98-BA4B-4B9A67402690}" destId="{6AF43A74-4669-4241-82B2-E86BDF54101E}" srcOrd="3" destOrd="0" presId="urn:microsoft.com/office/officeart/2005/8/layout/hierarchy6"/>
    <dgm:cxn modelId="{E524743F-62CD-4A14-B342-D45D68B5EB7B}" type="presParOf" srcId="{6AF43A74-4669-4241-82B2-E86BDF54101E}" destId="{C7FD10A1-C514-40B0-BA7C-BF830F7942C2}" srcOrd="0" destOrd="0" presId="urn:microsoft.com/office/officeart/2005/8/layout/hierarchy6"/>
    <dgm:cxn modelId="{7A3CD454-45CF-4068-807B-8497D6DF9DBA}" type="presParOf" srcId="{6AF43A74-4669-4241-82B2-E86BDF54101E}" destId="{4FB784AE-96A2-4BC5-90BD-11AE8A77E11C}" srcOrd="1" destOrd="0" presId="urn:microsoft.com/office/officeart/2005/8/layout/hierarchy6"/>
    <dgm:cxn modelId="{34616402-6612-47D9-97E3-B0B5B4A6FB6C}" type="presParOf" srcId="{4FB784AE-96A2-4BC5-90BD-11AE8A77E11C}" destId="{A67FC3FB-5AEC-4A79-8420-0B38237F144E}" srcOrd="0" destOrd="0" presId="urn:microsoft.com/office/officeart/2005/8/layout/hierarchy6"/>
    <dgm:cxn modelId="{1D12F143-7951-472B-A7FB-0C87CE29DB16}" type="presParOf" srcId="{4FB784AE-96A2-4BC5-90BD-11AE8A77E11C}" destId="{4BA9F544-7EBF-4A93-A655-F748B7A8F27B}" srcOrd="1" destOrd="0" presId="urn:microsoft.com/office/officeart/2005/8/layout/hierarchy6"/>
    <dgm:cxn modelId="{36B78226-24EE-41B7-B4B3-1E97BBEC6412}" type="presParOf" srcId="{4BA9F544-7EBF-4A93-A655-F748B7A8F27B}" destId="{9E364013-6994-4FCA-86CD-B58545893A59}" srcOrd="0" destOrd="0" presId="urn:microsoft.com/office/officeart/2005/8/layout/hierarchy6"/>
    <dgm:cxn modelId="{CB4E30BA-FFD2-4039-A02E-6E7ABC7B35E3}" type="presParOf" srcId="{4BA9F544-7EBF-4A93-A655-F748B7A8F27B}" destId="{F53D5BE8-E1C1-49EA-98FE-E39518ADAB3C}" srcOrd="1" destOrd="0" presId="urn:microsoft.com/office/officeart/2005/8/layout/hierarchy6"/>
    <dgm:cxn modelId="{CDF0C2C3-7851-459E-8B79-4097FB9980ED}" type="presParOf" srcId="{F53D5BE8-E1C1-49EA-98FE-E39518ADAB3C}" destId="{5BA652D9-3443-43B4-A677-FC0B7CC9927A}" srcOrd="0" destOrd="0" presId="urn:microsoft.com/office/officeart/2005/8/layout/hierarchy6"/>
    <dgm:cxn modelId="{0898755A-7B78-41F8-8452-18A8631DF2D9}" type="presParOf" srcId="{F53D5BE8-E1C1-49EA-98FE-E39518ADAB3C}" destId="{DCEE3E87-8E67-4283-8828-C6D6B5CCC610}" srcOrd="1" destOrd="0" presId="urn:microsoft.com/office/officeart/2005/8/layout/hierarchy6"/>
    <dgm:cxn modelId="{558A9136-EEDD-47F7-9F0D-B92A1EAB3DB8}" type="presParOf" srcId="{DCEE3E87-8E67-4283-8828-C6D6B5CCC610}" destId="{BFBB48A2-32B8-4B78-91D6-BC1767B8B3FB}" srcOrd="0" destOrd="0" presId="urn:microsoft.com/office/officeart/2005/8/layout/hierarchy6"/>
    <dgm:cxn modelId="{E4E88B92-D9C7-4402-B19A-1BAF78B2150E}" type="presParOf" srcId="{DCEE3E87-8E67-4283-8828-C6D6B5CCC610}" destId="{2CF2FF08-8D66-4A7F-89AA-E6850D3C8429}" srcOrd="1" destOrd="0" presId="urn:microsoft.com/office/officeart/2005/8/layout/hierarchy6"/>
    <dgm:cxn modelId="{C98FC714-C312-4B00-A39B-FEB5DD01BB3C}" type="presParOf" srcId="{B0BF92CC-F6F3-4A14-A20D-6D1D7AB0FFEC}" destId="{0ED9AEEC-F022-4B5A-8AE2-BA88D459D94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BCF7A-C177-4C7A-9992-4D5921FB378B}">
      <dsp:nvSpPr>
        <dsp:cNvPr id="0" name=""/>
        <dsp:cNvSpPr/>
      </dsp:nvSpPr>
      <dsp:spPr>
        <a:xfrm>
          <a:off x="4218808" y="94761"/>
          <a:ext cx="1217079" cy="648533"/>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摄像机</a:t>
          </a:r>
          <a:endParaRPr lang="zh-CN" altLang="en-US" sz="1600" kern="1200" dirty="0"/>
        </a:p>
      </dsp:txBody>
      <dsp:txXfrm>
        <a:off x="4237803" y="113756"/>
        <a:ext cx="1179089" cy="610543"/>
      </dsp:txXfrm>
    </dsp:sp>
    <dsp:sp modelId="{AB685DAD-BE37-470F-B317-AE8F42B9E9C3}">
      <dsp:nvSpPr>
        <dsp:cNvPr id="0" name=""/>
        <dsp:cNvSpPr/>
      </dsp:nvSpPr>
      <dsp:spPr>
        <a:xfrm>
          <a:off x="4036247" y="743294"/>
          <a:ext cx="791101" cy="254223"/>
        </a:xfrm>
        <a:custGeom>
          <a:avLst/>
          <a:gdLst/>
          <a:ahLst/>
          <a:cxnLst/>
          <a:rect l="0" t="0" r="0" b="0"/>
          <a:pathLst>
            <a:path>
              <a:moveTo>
                <a:pt x="791101" y="0"/>
              </a:moveTo>
              <a:lnTo>
                <a:pt x="791101" y="127111"/>
              </a:lnTo>
              <a:lnTo>
                <a:pt x="0" y="127111"/>
              </a:lnTo>
              <a:lnTo>
                <a:pt x="0" y="254223"/>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7E82D9-543C-416D-881E-5E3585274D02}">
      <dsp:nvSpPr>
        <dsp:cNvPr id="0" name=""/>
        <dsp:cNvSpPr/>
      </dsp:nvSpPr>
      <dsp:spPr>
        <a:xfrm>
          <a:off x="3427707" y="997518"/>
          <a:ext cx="1217079" cy="583281"/>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0000"/>
              </a:solidFill>
            </a:rPr>
            <a:t>室内</a:t>
          </a:r>
          <a:endParaRPr lang="zh-CN" altLang="en-US" sz="1600" kern="1200" dirty="0">
            <a:solidFill>
              <a:srgbClr val="FF0000"/>
            </a:solidFill>
          </a:endParaRPr>
        </a:p>
      </dsp:txBody>
      <dsp:txXfrm>
        <a:off x="3444791" y="1014602"/>
        <a:ext cx="1182911" cy="549113"/>
      </dsp:txXfrm>
    </dsp:sp>
    <dsp:sp modelId="{A7A91156-5A6A-4206-8149-B4E7E53D37C4}">
      <dsp:nvSpPr>
        <dsp:cNvPr id="0" name=""/>
        <dsp:cNvSpPr/>
      </dsp:nvSpPr>
      <dsp:spPr>
        <a:xfrm>
          <a:off x="1662941" y="1580799"/>
          <a:ext cx="2373305" cy="268666"/>
        </a:xfrm>
        <a:custGeom>
          <a:avLst/>
          <a:gdLst/>
          <a:ahLst/>
          <a:cxnLst/>
          <a:rect l="0" t="0" r="0" b="0"/>
          <a:pathLst>
            <a:path>
              <a:moveTo>
                <a:pt x="2373305" y="0"/>
              </a:moveTo>
              <a:lnTo>
                <a:pt x="2373305" y="134333"/>
              </a:lnTo>
              <a:lnTo>
                <a:pt x="0" y="134333"/>
              </a:lnTo>
              <a:lnTo>
                <a:pt x="0" y="268666"/>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B87B1A-2FB2-4CF0-A880-D09A863BEA71}">
      <dsp:nvSpPr>
        <dsp:cNvPr id="0" name=""/>
        <dsp:cNvSpPr/>
      </dsp:nvSpPr>
      <dsp:spPr>
        <a:xfrm>
          <a:off x="1054401" y="1849466"/>
          <a:ext cx="1217079" cy="582672"/>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枪机</a:t>
          </a:r>
          <a:endParaRPr lang="zh-CN" altLang="en-US" sz="1600" kern="1200" dirty="0"/>
        </a:p>
      </dsp:txBody>
      <dsp:txXfrm>
        <a:off x="1071467" y="1866532"/>
        <a:ext cx="1182947" cy="548540"/>
      </dsp:txXfrm>
    </dsp:sp>
    <dsp:sp modelId="{C5546FCF-2DFE-4982-989A-0D303E81641F}">
      <dsp:nvSpPr>
        <dsp:cNvPr id="0" name=""/>
        <dsp:cNvSpPr/>
      </dsp:nvSpPr>
      <dsp:spPr>
        <a:xfrm>
          <a:off x="1617221" y="2432139"/>
          <a:ext cx="91440" cy="269274"/>
        </a:xfrm>
        <a:custGeom>
          <a:avLst/>
          <a:gdLst/>
          <a:ahLst/>
          <a:cxnLst/>
          <a:rect l="0" t="0" r="0" b="0"/>
          <a:pathLst>
            <a:path>
              <a:moveTo>
                <a:pt x="45720" y="0"/>
              </a:moveTo>
              <a:lnTo>
                <a:pt x="45720" y="26927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318BA3-2160-4DE6-8F40-149FB84CDA89}">
      <dsp:nvSpPr>
        <dsp:cNvPr id="0" name=""/>
        <dsp:cNvSpPr/>
      </dsp:nvSpPr>
      <dsp:spPr>
        <a:xfrm>
          <a:off x="1054401" y="2701414"/>
          <a:ext cx="1217079" cy="650253"/>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常用于光照条件较好的定点监控</a:t>
          </a:r>
          <a:endParaRPr lang="zh-CN" altLang="en-US" sz="1200" kern="1200" dirty="0"/>
        </a:p>
      </dsp:txBody>
      <dsp:txXfrm>
        <a:off x="1073446" y="2720459"/>
        <a:ext cx="1178989" cy="612163"/>
      </dsp:txXfrm>
    </dsp:sp>
    <dsp:sp modelId="{32573FCF-52FC-493E-8D52-FFF0C420F5F1}">
      <dsp:nvSpPr>
        <dsp:cNvPr id="0" name=""/>
        <dsp:cNvSpPr/>
      </dsp:nvSpPr>
      <dsp:spPr>
        <a:xfrm>
          <a:off x="1617221" y="3351667"/>
          <a:ext cx="91440" cy="292878"/>
        </a:xfrm>
        <a:custGeom>
          <a:avLst/>
          <a:gdLst/>
          <a:ahLst/>
          <a:cxnLst/>
          <a:rect l="0" t="0" r="0" b="0"/>
          <a:pathLst>
            <a:path>
              <a:moveTo>
                <a:pt x="45720" y="0"/>
              </a:moveTo>
              <a:lnTo>
                <a:pt x="45720" y="292878"/>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05C599-6D00-4AFF-8A37-441CC25B108F}">
      <dsp:nvSpPr>
        <dsp:cNvPr id="0" name=""/>
        <dsp:cNvSpPr/>
      </dsp:nvSpPr>
      <dsp:spPr>
        <a:xfrm>
          <a:off x="1135519" y="3644545"/>
          <a:ext cx="1054843" cy="811386"/>
        </a:xfrm>
        <a:prstGeom prst="roundRect">
          <a:avLst>
            <a:gd name="adj" fmla="val 10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1159284" y="3668310"/>
        <a:ext cx="1007313" cy="763856"/>
      </dsp:txXfrm>
    </dsp:sp>
    <dsp:sp modelId="{9A6FFF9D-6225-418C-A8F5-9671DD2F8E0B}">
      <dsp:nvSpPr>
        <dsp:cNvPr id="0" name=""/>
        <dsp:cNvSpPr/>
      </dsp:nvSpPr>
      <dsp:spPr>
        <a:xfrm>
          <a:off x="3245145" y="1580799"/>
          <a:ext cx="791101" cy="268666"/>
        </a:xfrm>
        <a:custGeom>
          <a:avLst/>
          <a:gdLst/>
          <a:ahLst/>
          <a:cxnLst/>
          <a:rect l="0" t="0" r="0" b="0"/>
          <a:pathLst>
            <a:path>
              <a:moveTo>
                <a:pt x="791101" y="0"/>
              </a:moveTo>
              <a:lnTo>
                <a:pt x="791101" y="134333"/>
              </a:lnTo>
              <a:lnTo>
                <a:pt x="0" y="134333"/>
              </a:lnTo>
              <a:lnTo>
                <a:pt x="0" y="268666"/>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C3B5E4-E117-413D-9320-346D7CA51E0A}">
      <dsp:nvSpPr>
        <dsp:cNvPr id="0" name=""/>
        <dsp:cNvSpPr/>
      </dsp:nvSpPr>
      <dsp:spPr>
        <a:xfrm>
          <a:off x="2636605" y="1849466"/>
          <a:ext cx="1217079" cy="582672"/>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半球</a:t>
          </a:r>
          <a:endParaRPr lang="zh-CN" altLang="en-US" sz="1600" kern="1200" dirty="0"/>
        </a:p>
      </dsp:txBody>
      <dsp:txXfrm>
        <a:off x="2653671" y="1866532"/>
        <a:ext cx="1182947" cy="548540"/>
      </dsp:txXfrm>
    </dsp:sp>
    <dsp:sp modelId="{C4F3919A-6572-4902-BDB9-681C79305EB6}">
      <dsp:nvSpPr>
        <dsp:cNvPr id="0" name=""/>
        <dsp:cNvSpPr/>
      </dsp:nvSpPr>
      <dsp:spPr>
        <a:xfrm>
          <a:off x="3199425" y="2432139"/>
          <a:ext cx="91440" cy="269274"/>
        </a:xfrm>
        <a:custGeom>
          <a:avLst/>
          <a:gdLst/>
          <a:ahLst/>
          <a:cxnLst/>
          <a:rect l="0" t="0" r="0" b="0"/>
          <a:pathLst>
            <a:path>
              <a:moveTo>
                <a:pt x="45720" y="0"/>
              </a:moveTo>
              <a:lnTo>
                <a:pt x="45720" y="26927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FAD75C-E78D-4A83-B910-44C59D71B181}">
      <dsp:nvSpPr>
        <dsp:cNvPr id="0" name=""/>
        <dsp:cNvSpPr/>
      </dsp:nvSpPr>
      <dsp:spPr>
        <a:xfrm>
          <a:off x="2636605" y="2701414"/>
          <a:ext cx="1217079" cy="650253"/>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常用于室内吊顶定点监控</a:t>
          </a:r>
          <a:endParaRPr lang="zh-CN" altLang="en-US" sz="1200" kern="1200" dirty="0"/>
        </a:p>
      </dsp:txBody>
      <dsp:txXfrm>
        <a:off x="2655650" y="2720459"/>
        <a:ext cx="1178989" cy="612163"/>
      </dsp:txXfrm>
    </dsp:sp>
    <dsp:sp modelId="{B4E76E2D-21AD-43D4-BA78-0C391F5FDF26}">
      <dsp:nvSpPr>
        <dsp:cNvPr id="0" name=""/>
        <dsp:cNvSpPr/>
      </dsp:nvSpPr>
      <dsp:spPr>
        <a:xfrm>
          <a:off x="3199425" y="3351667"/>
          <a:ext cx="91440" cy="272690"/>
        </a:xfrm>
        <a:custGeom>
          <a:avLst/>
          <a:gdLst/>
          <a:ahLst/>
          <a:cxnLst/>
          <a:rect l="0" t="0" r="0" b="0"/>
          <a:pathLst>
            <a:path>
              <a:moveTo>
                <a:pt x="45720" y="0"/>
              </a:moveTo>
              <a:lnTo>
                <a:pt x="45720" y="272690"/>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3FEBFB-CB74-4A84-836B-C68284211CE9}">
      <dsp:nvSpPr>
        <dsp:cNvPr id="0" name=""/>
        <dsp:cNvSpPr/>
      </dsp:nvSpPr>
      <dsp:spPr>
        <a:xfrm>
          <a:off x="2809381" y="3624358"/>
          <a:ext cx="871526" cy="669256"/>
        </a:xfrm>
        <a:prstGeom prst="roundRect">
          <a:avLst>
            <a:gd name="adj" fmla="val 10000"/>
          </a:avLst>
        </a:prstGeom>
        <a:blipFill rotWithShape="0">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2828983" y="3643960"/>
        <a:ext cx="832322" cy="630052"/>
      </dsp:txXfrm>
    </dsp:sp>
    <dsp:sp modelId="{FC37078E-B542-42D3-AFE6-0664EC1166FF}">
      <dsp:nvSpPr>
        <dsp:cNvPr id="0" name=""/>
        <dsp:cNvSpPr/>
      </dsp:nvSpPr>
      <dsp:spPr>
        <a:xfrm>
          <a:off x="4036247" y="1580799"/>
          <a:ext cx="791101" cy="268666"/>
        </a:xfrm>
        <a:custGeom>
          <a:avLst/>
          <a:gdLst/>
          <a:ahLst/>
          <a:cxnLst/>
          <a:rect l="0" t="0" r="0" b="0"/>
          <a:pathLst>
            <a:path>
              <a:moveTo>
                <a:pt x="0" y="0"/>
              </a:moveTo>
              <a:lnTo>
                <a:pt x="0" y="134333"/>
              </a:lnTo>
              <a:lnTo>
                <a:pt x="791101" y="134333"/>
              </a:lnTo>
              <a:lnTo>
                <a:pt x="791101" y="268666"/>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EDE69C-5AAB-47ED-9F54-313400F3BFF7}">
      <dsp:nvSpPr>
        <dsp:cNvPr id="0" name=""/>
        <dsp:cNvSpPr/>
      </dsp:nvSpPr>
      <dsp:spPr>
        <a:xfrm>
          <a:off x="4218808" y="1849466"/>
          <a:ext cx="1217079" cy="582672"/>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筒机</a:t>
          </a:r>
          <a:endParaRPr lang="zh-CN" altLang="en-US" sz="1600" kern="1200" dirty="0"/>
        </a:p>
      </dsp:txBody>
      <dsp:txXfrm>
        <a:off x="4235874" y="1866532"/>
        <a:ext cx="1182947" cy="548540"/>
      </dsp:txXfrm>
    </dsp:sp>
    <dsp:sp modelId="{9E62E1F9-0917-4901-AD03-37206E3F01BE}">
      <dsp:nvSpPr>
        <dsp:cNvPr id="0" name=""/>
        <dsp:cNvSpPr/>
      </dsp:nvSpPr>
      <dsp:spPr>
        <a:xfrm>
          <a:off x="4781628" y="2432139"/>
          <a:ext cx="91440" cy="257980"/>
        </a:xfrm>
        <a:custGeom>
          <a:avLst/>
          <a:gdLst/>
          <a:ahLst/>
          <a:cxnLst/>
          <a:rect l="0" t="0" r="0" b="0"/>
          <a:pathLst>
            <a:path>
              <a:moveTo>
                <a:pt x="45720" y="0"/>
              </a:moveTo>
              <a:lnTo>
                <a:pt x="45720" y="257980"/>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BF6330-B73C-4F81-8215-A78313C7909E}">
      <dsp:nvSpPr>
        <dsp:cNvPr id="0" name=""/>
        <dsp:cNvSpPr/>
      </dsp:nvSpPr>
      <dsp:spPr>
        <a:xfrm>
          <a:off x="4218808" y="2690119"/>
          <a:ext cx="1217079" cy="650253"/>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用于室内各种环境定点监控</a:t>
          </a:r>
          <a:endParaRPr lang="zh-CN" altLang="en-US" sz="1200" kern="1200" dirty="0"/>
        </a:p>
      </dsp:txBody>
      <dsp:txXfrm>
        <a:off x="4237853" y="2709164"/>
        <a:ext cx="1178989" cy="612163"/>
      </dsp:txXfrm>
    </dsp:sp>
    <dsp:sp modelId="{686E43ED-0CC9-4F64-9201-AE73B3ABFFE0}">
      <dsp:nvSpPr>
        <dsp:cNvPr id="0" name=""/>
        <dsp:cNvSpPr/>
      </dsp:nvSpPr>
      <dsp:spPr>
        <a:xfrm>
          <a:off x="4781628" y="3340372"/>
          <a:ext cx="91440" cy="283985"/>
        </a:xfrm>
        <a:custGeom>
          <a:avLst/>
          <a:gdLst/>
          <a:ahLst/>
          <a:cxnLst/>
          <a:rect l="0" t="0" r="0" b="0"/>
          <a:pathLst>
            <a:path>
              <a:moveTo>
                <a:pt x="45720" y="0"/>
              </a:moveTo>
              <a:lnTo>
                <a:pt x="45720" y="28398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8D41ED-0DAF-4A50-91EB-E01008E2CD2E}">
      <dsp:nvSpPr>
        <dsp:cNvPr id="0" name=""/>
        <dsp:cNvSpPr/>
      </dsp:nvSpPr>
      <dsp:spPr>
        <a:xfrm>
          <a:off x="4218808" y="3624358"/>
          <a:ext cx="1217079" cy="530322"/>
        </a:xfrm>
        <a:prstGeom prst="roundRect">
          <a:avLst>
            <a:gd name="adj" fmla="val 10000"/>
          </a:avLst>
        </a:prstGeom>
        <a:blipFill rotWithShape="0">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4234341" y="3639891"/>
        <a:ext cx="1186013" cy="499256"/>
      </dsp:txXfrm>
    </dsp:sp>
    <dsp:sp modelId="{275C7EFB-0F14-473A-B433-349B88597497}">
      <dsp:nvSpPr>
        <dsp:cNvPr id="0" name=""/>
        <dsp:cNvSpPr/>
      </dsp:nvSpPr>
      <dsp:spPr>
        <a:xfrm>
          <a:off x="4036247" y="1580799"/>
          <a:ext cx="2373305" cy="268666"/>
        </a:xfrm>
        <a:custGeom>
          <a:avLst/>
          <a:gdLst/>
          <a:ahLst/>
          <a:cxnLst/>
          <a:rect l="0" t="0" r="0" b="0"/>
          <a:pathLst>
            <a:path>
              <a:moveTo>
                <a:pt x="0" y="0"/>
              </a:moveTo>
              <a:lnTo>
                <a:pt x="0" y="134333"/>
              </a:lnTo>
              <a:lnTo>
                <a:pt x="2373305" y="134333"/>
              </a:lnTo>
              <a:lnTo>
                <a:pt x="2373305" y="268666"/>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3B1C93-A185-413C-BEC8-61125A0F8592}">
      <dsp:nvSpPr>
        <dsp:cNvPr id="0" name=""/>
        <dsp:cNvSpPr/>
      </dsp:nvSpPr>
      <dsp:spPr>
        <a:xfrm>
          <a:off x="5801012" y="1849466"/>
          <a:ext cx="1217079" cy="582672"/>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球机</a:t>
          </a:r>
          <a:endParaRPr lang="zh-CN" altLang="en-US" sz="1600" kern="1200" dirty="0"/>
        </a:p>
      </dsp:txBody>
      <dsp:txXfrm>
        <a:off x="5818078" y="1866532"/>
        <a:ext cx="1182947" cy="548540"/>
      </dsp:txXfrm>
    </dsp:sp>
    <dsp:sp modelId="{87064229-8AB3-4A09-BCE6-CD423E1124C7}">
      <dsp:nvSpPr>
        <dsp:cNvPr id="0" name=""/>
        <dsp:cNvSpPr/>
      </dsp:nvSpPr>
      <dsp:spPr>
        <a:xfrm>
          <a:off x="6363832" y="2432139"/>
          <a:ext cx="91440" cy="269274"/>
        </a:xfrm>
        <a:custGeom>
          <a:avLst/>
          <a:gdLst/>
          <a:ahLst/>
          <a:cxnLst/>
          <a:rect l="0" t="0" r="0" b="0"/>
          <a:pathLst>
            <a:path>
              <a:moveTo>
                <a:pt x="45720" y="0"/>
              </a:moveTo>
              <a:lnTo>
                <a:pt x="45720" y="26927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179096-71A9-4B7A-8548-F775369E194D}">
      <dsp:nvSpPr>
        <dsp:cNvPr id="0" name=""/>
        <dsp:cNvSpPr/>
      </dsp:nvSpPr>
      <dsp:spPr>
        <a:xfrm>
          <a:off x="5801012" y="2701414"/>
          <a:ext cx="1217079" cy="650253"/>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用于室内各种环境大范围监控</a:t>
          </a:r>
          <a:endParaRPr lang="zh-CN" altLang="en-US" sz="1200" kern="1200" dirty="0"/>
        </a:p>
      </dsp:txBody>
      <dsp:txXfrm>
        <a:off x="5820057" y="2720459"/>
        <a:ext cx="1178989" cy="612163"/>
      </dsp:txXfrm>
    </dsp:sp>
    <dsp:sp modelId="{8CF5895E-5DA0-41C1-925D-D94DD85F5D3B}">
      <dsp:nvSpPr>
        <dsp:cNvPr id="0" name=""/>
        <dsp:cNvSpPr/>
      </dsp:nvSpPr>
      <dsp:spPr>
        <a:xfrm>
          <a:off x="6363832" y="3351667"/>
          <a:ext cx="91440" cy="272690"/>
        </a:xfrm>
        <a:custGeom>
          <a:avLst/>
          <a:gdLst/>
          <a:ahLst/>
          <a:cxnLst/>
          <a:rect l="0" t="0" r="0" b="0"/>
          <a:pathLst>
            <a:path>
              <a:moveTo>
                <a:pt x="45720" y="0"/>
              </a:moveTo>
              <a:lnTo>
                <a:pt x="45720" y="272690"/>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20D149-E358-4EF3-B41D-AA4E4010C0AB}">
      <dsp:nvSpPr>
        <dsp:cNvPr id="0" name=""/>
        <dsp:cNvSpPr/>
      </dsp:nvSpPr>
      <dsp:spPr>
        <a:xfrm>
          <a:off x="6038434" y="3624358"/>
          <a:ext cx="742236" cy="920104"/>
        </a:xfrm>
        <a:prstGeom prst="roundRect">
          <a:avLst>
            <a:gd name="adj" fmla="val 10000"/>
          </a:avLst>
        </a:prstGeom>
        <a:blipFill rotWithShape="0">
          <a:blip xmlns:r="http://schemas.openxmlformats.org/officeDocument/2006/relationships" r:embed="rId4"/>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6060173" y="3646097"/>
        <a:ext cx="698758" cy="876626"/>
      </dsp:txXfrm>
    </dsp:sp>
    <dsp:sp modelId="{B7E86339-724C-432B-A3FB-9E97AD959C4E}">
      <dsp:nvSpPr>
        <dsp:cNvPr id="0" name=""/>
        <dsp:cNvSpPr/>
      </dsp:nvSpPr>
      <dsp:spPr>
        <a:xfrm>
          <a:off x="4827348" y="743294"/>
          <a:ext cx="791101" cy="254223"/>
        </a:xfrm>
        <a:custGeom>
          <a:avLst/>
          <a:gdLst/>
          <a:ahLst/>
          <a:cxnLst/>
          <a:rect l="0" t="0" r="0" b="0"/>
          <a:pathLst>
            <a:path>
              <a:moveTo>
                <a:pt x="0" y="0"/>
              </a:moveTo>
              <a:lnTo>
                <a:pt x="0" y="127111"/>
              </a:lnTo>
              <a:lnTo>
                <a:pt x="791101" y="127111"/>
              </a:lnTo>
              <a:lnTo>
                <a:pt x="791101" y="254223"/>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6D6855-39E2-45C9-AC96-C4B89C2F5B87}">
      <dsp:nvSpPr>
        <dsp:cNvPr id="0" name=""/>
        <dsp:cNvSpPr/>
      </dsp:nvSpPr>
      <dsp:spPr>
        <a:xfrm>
          <a:off x="5009910" y="997518"/>
          <a:ext cx="1217079" cy="583281"/>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室外</a:t>
          </a:r>
          <a:endParaRPr lang="zh-CN" altLang="en-US" sz="1600" kern="1200" dirty="0"/>
        </a:p>
      </dsp:txBody>
      <dsp:txXfrm>
        <a:off x="5026994" y="1014602"/>
        <a:ext cx="1182911" cy="549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BCF7A-C177-4C7A-9992-4D5921FB378B}">
      <dsp:nvSpPr>
        <dsp:cNvPr id="0" name=""/>
        <dsp:cNvSpPr/>
      </dsp:nvSpPr>
      <dsp:spPr>
        <a:xfrm>
          <a:off x="2623498" y="95595"/>
          <a:ext cx="1217814" cy="648924"/>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摄像机</a:t>
          </a:r>
          <a:endParaRPr lang="zh-CN" altLang="en-US" sz="1600" kern="1200" dirty="0"/>
        </a:p>
      </dsp:txBody>
      <dsp:txXfrm>
        <a:off x="2642504" y="114601"/>
        <a:ext cx="1179802" cy="610912"/>
      </dsp:txXfrm>
    </dsp:sp>
    <dsp:sp modelId="{AB685DAD-BE37-470F-B317-AE8F42B9E9C3}">
      <dsp:nvSpPr>
        <dsp:cNvPr id="0" name=""/>
        <dsp:cNvSpPr/>
      </dsp:nvSpPr>
      <dsp:spPr>
        <a:xfrm>
          <a:off x="2440826" y="744519"/>
          <a:ext cx="791579" cy="254377"/>
        </a:xfrm>
        <a:custGeom>
          <a:avLst/>
          <a:gdLst/>
          <a:ahLst/>
          <a:cxnLst/>
          <a:rect l="0" t="0" r="0" b="0"/>
          <a:pathLst>
            <a:path>
              <a:moveTo>
                <a:pt x="791579" y="0"/>
              </a:moveTo>
              <a:lnTo>
                <a:pt x="791579" y="127188"/>
              </a:lnTo>
              <a:lnTo>
                <a:pt x="0" y="127188"/>
              </a:lnTo>
              <a:lnTo>
                <a:pt x="0" y="254377"/>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7E82D9-543C-416D-881E-5E3585274D02}">
      <dsp:nvSpPr>
        <dsp:cNvPr id="0" name=""/>
        <dsp:cNvSpPr/>
      </dsp:nvSpPr>
      <dsp:spPr>
        <a:xfrm>
          <a:off x="1831918" y="998897"/>
          <a:ext cx="1217814" cy="583633"/>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室内</a:t>
          </a:r>
          <a:endParaRPr lang="zh-CN" altLang="en-US" sz="1600" kern="1200" dirty="0"/>
        </a:p>
      </dsp:txBody>
      <dsp:txXfrm>
        <a:off x="1849012" y="1015991"/>
        <a:ext cx="1183626" cy="549445"/>
      </dsp:txXfrm>
    </dsp:sp>
    <dsp:sp modelId="{B7E86339-724C-432B-A3FB-9E97AD959C4E}">
      <dsp:nvSpPr>
        <dsp:cNvPr id="0" name=""/>
        <dsp:cNvSpPr/>
      </dsp:nvSpPr>
      <dsp:spPr>
        <a:xfrm>
          <a:off x="3232405" y="744519"/>
          <a:ext cx="791579" cy="254377"/>
        </a:xfrm>
        <a:custGeom>
          <a:avLst/>
          <a:gdLst/>
          <a:ahLst/>
          <a:cxnLst/>
          <a:rect l="0" t="0" r="0" b="0"/>
          <a:pathLst>
            <a:path>
              <a:moveTo>
                <a:pt x="0" y="0"/>
              </a:moveTo>
              <a:lnTo>
                <a:pt x="0" y="127188"/>
              </a:lnTo>
              <a:lnTo>
                <a:pt x="791579" y="127188"/>
              </a:lnTo>
              <a:lnTo>
                <a:pt x="791579" y="254377"/>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6D6855-39E2-45C9-AC96-C4B89C2F5B87}">
      <dsp:nvSpPr>
        <dsp:cNvPr id="0" name=""/>
        <dsp:cNvSpPr/>
      </dsp:nvSpPr>
      <dsp:spPr>
        <a:xfrm>
          <a:off x="3415078" y="998897"/>
          <a:ext cx="1217814" cy="583633"/>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0000"/>
              </a:solidFill>
            </a:rPr>
            <a:t>室外</a:t>
          </a:r>
          <a:endParaRPr lang="zh-CN" altLang="en-US" sz="1600" kern="1200" dirty="0">
            <a:solidFill>
              <a:srgbClr val="FF0000"/>
            </a:solidFill>
          </a:endParaRPr>
        </a:p>
      </dsp:txBody>
      <dsp:txXfrm>
        <a:off x="3432172" y="1015991"/>
        <a:ext cx="1183626" cy="549445"/>
      </dsp:txXfrm>
    </dsp:sp>
    <dsp:sp modelId="{CF031696-515A-428D-B17E-4B5E6C980AB8}">
      <dsp:nvSpPr>
        <dsp:cNvPr id="0" name=""/>
        <dsp:cNvSpPr/>
      </dsp:nvSpPr>
      <dsp:spPr>
        <a:xfrm>
          <a:off x="1649246" y="1582530"/>
          <a:ext cx="2374739" cy="268828"/>
        </a:xfrm>
        <a:custGeom>
          <a:avLst/>
          <a:gdLst/>
          <a:ahLst/>
          <a:cxnLst/>
          <a:rect l="0" t="0" r="0" b="0"/>
          <a:pathLst>
            <a:path>
              <a:moveTo>
                <a:pt x="2374739" y="0"/>
              </a:moveTo>
              <a:lnTo>
                <a:pt x="2374739" y="134414"/>
              </a:lnTo>
              <a:lnTo>
                <a:pt x="0" y="134414"/>
              </a:lnTo>
              <a:lnTo>
                <a:pt x="0" y="268828"/>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194026-87FA-40F4-986B-505A7A633C6B}">
      <dsp:nvSpPr>
        <dsp:cNvPr id="0" name=""/>
        <dsp:cNvSpPr/>
      </dsp:nvSpPr>
      <dsp:spPr>
        <a:xfrm>
          <a:off x="1040338" y="1851359"/>
          <a:ext cx="1217814" cy="583024"/>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枪机</a:t>
          </a:r>
          <a:endParaRPr lang="zh-CN" altLang="en-US" sz="1600" kern="1200" dirty="0"/>
        </a:p>
      </dsp:txBody>
      <dsp:txXfrm>
        <a:off x="1057414" y="1868435"/>
        <a:ext cx="1183662" cy="548872"/>
      </dsp:txXfrm>
    </dsp:sp>
    <dsp:sp modelId="{F64BA579-7ED9-4E52-91DE-3190220DFC9F}">
      <dsp:nvSpPr>
        <dsp:cNvPr id="0" name=""/>
        <dsp:cNvSpPr/>
      </dsp:nvSpPr>
      <dsp:spPr>
        <a:xfrm>
          <a:off x="1603526" y="2434384"/>
          <a:ext cx="91440" cy="269437"/>
        </a:xfrm>
        <a:custGeom>
          <a:avLst/>
          <a:gdLst/>
          <a:ahLst/>
          <a:cxnLst/>
          <a:rect l="0" t="0" r="0" b="0"/>
          <a:pathLst>
            <a:path>
              <a:moveTo>
                <a:pt x="45720" y="0"/>
              </a:moveTo>
              <a:lnTo>
                <a:pt x="45720" y="269437"/>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5D5628-586C-48E6-94D3-25DBE0B05FAC}">
      <dsp:nvSpPr>
        <dsp:cNvPr id="0" name=""/>
        <dsp:cNvSpPr/>
      </dsp:nvSpPr>
      <dsp:spPr>
        <a:xfrm>
          <a:off x="1040338" y="2703821"/>
          <a:ext cx="1217814" cy="650646"/>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常用于光照条件较好的定点监控</a:t>
          </a:r>
          <a:endParaRPr lang="zh-CN" altLang="en-US" sz="1200" kern="1200" dirty="0"/>
        </a:p>
      </dsp:txBody>
      <dsp:txXfrm>
        <a:off x="1059395" y="2722878"/>
        <a:ext cx="1179700" cy="612532"/>
      </dsp:txXfrm>
    </dsp:sp>
    <dsp:sp modelId="{5961DEDE-44B3-4C50-8028-39F0D2B075BA}">
      <dsp:nvSpPr>
        <dsp:cNvPr id="0" name=""/>
        <dsp:cNvSpPr/>
      </dsp:nvSpPr>
      <dsp:spPr>
        <a:xfrm>
          <a:off x="1603526" y="3354467"/>
          <a:ext cx="91440" cy="293054"/>
        </a:xfrm>
        <a:custGeom>
          <a:avLst/>
          <a:gdLst/>
          <a:ahLst/>
          <a:cxnLst/>
          <a:rect l="0" t="0" r="0" b="0"/>
          <a:pathLst>
            <a:path>
              <a:moveTo>
                <a:pt x="45720" y="0"/>
              </a:moveTo>
              <a:lnTo>
                <a:pt x="45720" y="293054"/>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0CB5A9-C6DE-4934-87BE-206DBC3385ED}">
      <dsp:nvSpPr>
        <dsp:cNvPr id="0" name=""/>
        <dsp:cNvSpPr/>
      </dsp:nvSpPr>
      <dsp:spPr>
        <a:xfrm>
          <a:off x="1121506" y="3647522"/>
          <a:ext cx="1055480" cy="811876"/>
        </a:xfrm>
        <a:prstGeom prst="roundRect">
          <a:avLst>
            <a:gd name="adj" fmla="val 10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zh-CN" altLang="en-US" sz="1200" kern="1200" dirty="0"/>
        </a:p>
      </dsp:txBody>
      <dsp:txXfrm>
        <a:off x="1145285" y="3671301"/>
        <a:ext cx="1007922" cy="764318"/>
      </dsp:txXfrm>
    </dsp:sp>
    <dsp:sp modelId="{D79E4A40-3CDE-491D-85C8-C032DA5AE6ED}">
      <dsp:nvSpPr>
        <dsp:cNvPr id="0" name=""/>
        <dsp:cNvSpPr/>
      </dsp:nvSpPr>
      <dsp:spPr>
        <a:xfrm>
          <a:off x="3232405" y="1582530"/>
          <a:ext cx="791579" cy="268828"/>
        </a:xfrm>
        <a:custGeom>
          <a:avLst/>
          <a:gdLst/>
          <a:ahLst/>
          <a:cxnLst/>
          <a:rect l="0" t="0" r="0" b="0"/>
          <a:pathLst>
            <a:path>
              <a:moveTo>
                <a:pt x="791579" y="0"/>
              </a:moveTo>
              <a:lnTo>
                <a:pt x="791579" y="134414"/>
              </a:lnTo>
              <a:lnTo>
                <a:pt x="0" y="134414"/>
              </a:lnTo>
              <a:lnTo>
                <a:pt x="0" y="268828"/>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0BFB37-B27A-464C-9A12-84CC5A170981}">
      <dsp:nvSpPr>
        <dsp:cNvPr id="0" name=""/>
        <dsp:cNvSpPr/>
      </dsp:nvSpPr>
      <dsp:spPr>
        <a:xfrm>
          <a:off x="2623498" y="1851359"/>
          <a:ext cx="1217814" cy="583024"/>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半球</a:t>
          </a:r>
          <a:endParaRPr lang="zh-CN" altLang="en-US" sz="1600" kern="1200" dirty="0"/>
        </a:p>
      </dsp:txBody>
      <dsp:txXfrm>
        <a:off x="2640574" y="1868435"/>
        <a:ext cx="1183662" cy="548872"/>
      </dsp:txXfrm>
    </dsp:sp>
    <dsp:sp modelId="{6A60C726-043B-469F-9BAA-7F9E13219C3A}">
      <dsp:nvSpPr>
        <dsp:cNvPr id="0" name=""/>
        <dsp:cNvSpPr/>
      </dsp:nvSpPr>
      <dsp:spPr>
        <a:xfrm>
          <a:off x="3186685" y="2434384"/>
          <a:ext cx="91440" cy="269437"/>
        </a:xfrm>
        <a:custGeom>
          <a:avLst/>
          <a:gdLst/>
          <a:ahLst/>
          <a:cxnLst/>
          <a:rect l="0" t="0" r="0" b="0"/>
          <a:pathLst>
            <a:path>
              <a:moveTo>
                <a:pt x="45720" y="0"/>
              </a:moveTo>
              <a:lnTo>
                <a:pt x="45720" y="269437"/>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713033-D2F5-4E55-BEB8-17824E2AAE28}">
      <dsp:nvSpPr>
        <dsp:cNvPr id="0" name=""/>
        <dsp:cNvSpPr/>
      </dsp:nvSpPr>
      <dsp:spPr>
        <a:xfrm>
          <a:off x="2623498" y="2703821"/>
          <a:ext cx="1217814" cy="650646"/>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常用于室外屋檐吊顶定点监控</a:t>
          </a:r>
          <a:endParaRPr lang="zh-CN" altLang="en-US" sz="1200" kern="1200" dirty="0"/>
        </a:p>
      </dsp:txBody>
      <dsp:txXfrm>
        <a:off x="2642555" y="2722878"/>
        <a:ext cx="1179700" cy="612532"/>
      </dsp:txXfrm>
    </dsp:sp>
    <dsp:sp modelId="{EE1C1F8C-4BC8-4BF2-8278-166D0A864DED}">
      <dsp:nvSpPr>
        <dsp:cNvPr id="0" name=""/>
        <dsp:cNvSpPr/>
      </dsp:nvSpPr>
      <dsp:spPr>
        <a:xfrm>
          <a:off x="3186685" y="3354467"/>
          <a:ext cx="91440" cy="272855"/>
        </a:xfrm>
        <a:custGeom>
          <a:avLst/>
          <a:gdLst/>
          <a:ahLst/>
          <a:cxnLst/>
          <a:rect l="0" t="0" r="0" b="0"/>
          <a:pathLst>
            <a:path>
              <a:moveTo>
                <a:pt x="45720" y="0"/>
              </a:moveTo>
              <a:lnTo>
                <a:pt x="45720" y="2728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28C5D1-59D9-4116-84BC-15879F12DEC1}">
      <dsp:nvSpPr>
        <dsp:cNvPr id="0" name=""/>
        <dsp:cNvSpPr/>
      </dsp:nvSpPr>
      <dsp:spPr>
        <a:xfrm>
          <a:off x="2796379" y="3627323"/>
          <a:ext cx="872052" cy="669660"/>
        </a:xfrm>
        <a:prstGeom prst="roundRect">
          <a:avLst>
            <a:gd name="adj" fmla="val 10000"/>
          </a:avLst>
        </a:prstGeom>
        <a:blipFill rotWithShape="0">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zh-CN" altLang="en-US" sz="1200" kern="1200" dirty="0"/>
        </a:p>
      </dsp:txBody>
      <dsp:txXfrm>
        <a:off x="2815993" y="3646937"/>
        <a:ext cx="832824" cy="630432"/>
      </dsp:txXfrm>
    </dsp:sp>
    <dsp:sp modelId="{20B03CE1-05D9-4A6A-8230-B6798D0BFF2E}">
      <dsp:nvSpPr>
        <dsp:cNvPr id="0" name=""/>
        <dsp:cNvSpPr/>
      </dsp:nvSpPr>
      <dsp:spPr>
        <a:xfrm>
          <a:off x="4023985" y="1582530"/>
          <a:ext cx="791579" cy="268828"/>
        </a:xfrm>
        <a:custGeom>
          <a:avLst/>
          <a:gdLst/>
          <a:ahLst/>
          <a:cxnLst/>
          <a:rect l="0" t="0" r="0" b="0"/>
          <a:pathLst>
            <a:path>
              <a:moveTo>
                <a:pt x="0" y="0"/>
              </a:moveTo>
              <a:lnTo>
                <a:pt x="0" y="134414"/>
              </a:lnTo>
              <a:lnTo>
                <a:pt x="791579" y="134414"/>
              </a:lnTo>
              <a:lnTo>
                <a:pt x="791579" y="268828"/>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D8782E-13FE-4F4D-838A-7A22193247B5}">
      <dsp:nvSpPr>
        <dsp:cNvPr id="0" name=""/>
        <dsp:cNvSpPr/>
      </dsp:nvSpPr>
      <dsp:spPr>
        <a:xfrm>
          <a:off x="4206657" y="1851359"/>
          <a:ext cx="1217814" cy="583024"/>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筒机</a:t>
          </a:r>
          <a:endParaRPr lang="zh-CN" altLang="en-US" sz="1600" kern="1200" dirty="0"/>
        </a:p>
      </dsp:txBody>
      <dsp:txXfrm>
        <a:off x="4223733" y="1868435"/>
        <a:ext cx="1183662" cy="548872"/>
      </dsp:txXfrm>
    </dsp:sp>
    <dsp:sp modelId="{CBB264A5-6F87-4AC6-B442-F124404FEC8E}">
      <dsp:nvSpPr>
        <dsp:cNvPr id="0" name=""/>
        <dsp:cNvSpPr/>
      </dsp:nvSpPr>
      <dsp:spPr>
        <a:xfrm>
          <a:off x="4769845" y="2434384"/>
          <a:ext cx="91440" cy="258136"/>
        </a:xfrm>
        <a:custGeom>
          <a:avLst/>
          <a:gdLst/>
          <a:ahLst/>
          <a:cxnLst/>
          <a:rect l="0" t="0" r="0" b="0"/>
          <a:pathLst>
            <a:path>
              <a:moveTo>
                <a:pt x="45720" y="0"/>
              </a:moveTo>
              <a:lnTo>
                <a:pt x="45720" y="258136"/>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E9694-F19D-4C93-84C3-30B59EDC1F22}">
      <dsp:nvSpPr>
        <dsp:cNvPr id="0" name=""/>
        <dsp:cNvSpPr/>
      </dsp:nvSpPr>
      <dsp:spPr>
        <a:xfrm>
          <a:off x="4206657" y="2692520"/>
          <a:ext cx="1217814" cy="650646"/>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用于室外各种环境定点监控</a:t>
          </a:r>
          <a:endParaRPr lang="zh-CN" altLang="en-US" sz="1200" kern="1200" dirty="0"/>
        </a:p>
      </dsp:txBody>
      <dsp:txXfrm>
        <a:off x="4225714" y="2711577"/>
        <a:ext cx="1179700" cy="612532"/>
      </dsp:txXfrm>
    </dsp:sp>
    <dsp:sp modelId="{79F0AD6B-06ED-4D84-9AB7-6052C474629F}">
      <dsp:nvSpPr>
        <dsp:cNvPr id="0" name=""/>
        <dsp:cNvSpPr/>
      </dsp:nvSpPr>
      <dsp:spPr>
        <a:xfrm>
          <a:off x="4769845" y="3343166"/>
          <a:ext cx="91440" cy="284156"/>
        </a:xfrm>
        <a:custGeom>
          <a:avLst/>
          <a:gdLst/>
          <a:ahLst/>
          <a:cxnLst/>
          <a:rect l="0" t="0" r="0" b="0"/>
          <a:pathLst>
            <a:path>
              <a:moveTo>
                <a:pt x="45720" y="0"/>
              </a:moveTo>
              <a:lnTo>
                <a:pt x="45720" y="284156"/>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D9CE35-A0F8-4DC2-9318-D0E422DD549E}">
      <dsp:nvSpPr>
        <dsp:cNvPr id="0" name=""/>
        <dsp:cNvSpPr/>
      </dsp:nvSpPr>
      <dsp:spPr>
        <a:xfrm>
          <a:off x="4206657" y="3627323"/>
          <a:ext cx="1217814" cy="546336"/>
        </a:xfrm>
        <a:prstGeom prst="roundRect">
          <a:avLst>
            <a:gd name="adj" fmla="val 10000"/>
          </a:avLst>
        </a:prstGeom>
        <a:blipFill rotWithShape="0">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zh-CN" altLang="en-US" sz="1200" kern="1200" dirty="0"/>
        </a:p>
      </dsp:txBody>
      <dsp:txXfrm>
        <a:off x="4222659" y="3643325"/>
        <a:ext cx="1185810" cy="514332"/>
      </dsp:txXfrm>
    </dsp:sp>
    <dsp:sp modelId="{77336FA0-A65D-4D5F-8876-F77F9E62F860}">
      <dsp:nvSpPr>
        <dsp:cNvPr id="0" name=""/>
        <dsp:cNvSpPr/>
      </dsp:nvSpPr>
      <dsp:spPr>
        <a:xfrm>
          <a:off x="4023985" y="1582530"/>
          <a:ext cx="2374739" cy="268828"/>
        </a:xfrm>
        <a:custGeom>
          <a:avLst/>
          <a:gdLst/>
          <a:ahLst/>
          <a:cxnLst/>
          <a:rect l="0" t="0" r="0" b="0"/>
          <a:pathLst>
            <a:path>
              <a:moveTo>
                <a:pt x="0" y="0"/>
              </a:moveTo>
              <a:lnTo>
                <a:pt x="0" y="134414"/>
              </a:lnTo>
              <a:lnTo>
                <a:pt x="2374739" y="134414"/>
              </a:lnTo>
              <a:lnTo>
                <a:pt x="2374739" y="268828"/>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6F22FF-57F6-455C-8EFF-F4677AF847C2}">
      <dsp:nvSpPr>
        <dsp:cNvPr id="0" name=""/>
        <dsp:cNvSpPr/>
      </dsp:nvSpPr>
      <dsp:spPr>
        <a:xfrm>
          <a:off x="5789817" y="1851359"/>
          <a:ext cx="1217814" cy="583024"/>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球机</a:t>
          </a:r>
          <a:endParaRPr lang="zh-CN" altLang="en-US" sz="1600" kern="1200" dirty="0"/>
        </a:p>
      </dsp:txBody>
      <dsp:txXfrm>
        <a:off x="5806893" y="1868435"/>
        <a:ext cx="1183662" cy="548872"/>
      </dsp:txXfrm>
    </dsp:sp>
    <dsp:sp modelId="{C5F90804-EE07-406E-A693-6F376D92C4E0}">
      <dsp:nvSpPr>
        <dsp:cNvPr id="0" name=""/>
        <dsp:cNvSpPr/>
      </dsp:nvSpPr>
      <dsp:spPr>
        <a:xfrm>
          <a:off x="6353004" y="2434384"/>
          <a:ext cx="91440" cy="269437"/>
        </a:xfrm>
        <a:custGeom>
          <a:avLst/>
          <a:gdLst/>
          <a:ahLst/>
          <a:cxnLst/>
          <a:rect l="0" t="0" r="0" b="0"/>
          <a:pathLst>
            <a:path>
              <a:moveTo>
                <a:pt x="45720" y="0"/>
              </a:moveTo>
              <a:lnTo>
                <a:pt x="45720" y="269437"/>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B0E1DD-EDF7-4697-AA4E-DEAA8C8A12FB}">
      <dsp:nvSpPr>
        <dsp:cNvPr id="0" name=""/>
        <dsp:cNvSpPr/>
      </dsp:nvSpPr>
      <dsp:spPr>
        <a:xfrm>
          <a:off x="5789817" y="2703821"/>
          <a:ext cx="1217814" cy="650646"/>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用于室外各种环境大范围监控</a:t>
          </a:r>
          <a:endParaRPr lang="zh-CN" altLang="en-US" sz="1200" kern="1200" dirty="0"/>
        </a:p>
      </dsp:txBody>
      <dsp:txXfrm>
        <a:off x="5808874" y="2722878"/>
        <a:ext cx="1179700" cy="612532"/>
      </dsp:txXfrm>
    </dsp:sp>
    <dsp:sp modelId="{B111326E-3A07-4AAC-9721-B30FB406060B}">
      <dsp:nvSpPr>
        <dsp:cNvPr id="0" name=""/>
        <dsp:cNvSpPr/>
      </dsp:nvSpPr>
      <dsp:spPr>
        <a:xfrm>
          <a:off x="6353004" y="3354467"/>
          <a:ext cx="91440" cy="272855"/>
        </a:xfrm>
        <a:custGeom>
          <a:avLst/>
          <a:gdLst/>
          <a:ahLst/>
          <a:cxnLst/>
          <a:rect l="0" t="0" r="0" b="0"/>
          <a:pathLst>
            <a:path>
              <a:moveTo>
                <a:pt x="45720" y="0"/>
              </a:moveTo>
              <a:lnTo>
                <a:pt x="45720" y="2728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835BD5-3EA7-4691-A6FD-E55C0127E6B0}">
      <dsp:nvSpPr>
        <dsp:cNvPr id="0" name=""/>
        <dsp:cNvSpPr/>
      </dsp:nvSpPr>
      <dsp:spPr>
        <a:xfrm>
          <a:off x="5956213" y="3627323"/>
          <a:ext cx="885022" cy="901361"/>
        </a:xfrm>
        <a:prstGeom prst="roundRect">
          <a:avLst>
            <a:gd name="adj" fmla="val 10000"/>
          </a:avLst>
        </a:prstGeom>
        <a:blipFill rotWithShape="0">
          <a:blip xmlns:r="http://schemas.openxmlformats.org/officeDocument/2006/relationships" r:embed="rId4"/>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zh-CN" altLang="en-US" sz="1200" kern="1200" dirty="0"/>
        </a:p>
      </dsp:txBody>
      <dsp:txXfrm>
        <a:off x="5982134" y="3653244"/>
        <a:ext cx="833180" cy="849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F1C8E-7345-47E6-8D39-C38B1694BCCF}">
      <dsp:nvSpPr>
        <dsp:cNvPr id="0" name=""/>
        <dsp:cNvSpPr/>
      </dsp:nvSpPr>
      <dsp:spPr>
        <a:xfrm>
          <a:off x="3474274" y="1171"/>
          <a:ext cx="1052475" cy="60163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枪机</a:t>
          </a:r>
          <a:endParaRPr lang="zh-CN" altLang="en-US" sz="1600" kern="1200" dirty="0"/>
        </a:p>
      </dsp:txBody>
      <dsp:txXfrm>
        <a:off x="3491895" y="18792"/>
        <a:ext cx="1017233" cy="566397"/>
      </dsp:txXfrm>
    </dsp:sp>
    <dsp:sp modelId="{EC99165A-D23F-4A05-A14D-FE7734169543}">
      <dsp:nvSpPr>
        <dsp:cNvPr id="0" name=""/>
        <dsp:cNvSpPr/>
      </dsp:nvSpPr>
      <dsp:spPr>
        <a:xfrm>
          <a:off x="2240716" y="602811"/>
          <a:ext cx="1759795" cy="240655"/>
        </a:xfrm>
        <a:custGeom>
          <a:avLst/>
          <a:gdLst/>
          <a:ahLst/>
          <a:cxnLst/>
          <a:rect l="0" t="0" r="0" b="0"/>
          <a:pathLst>
            <a:path>
              <a:moveTo>
                <a:pt x="1759795" y="0"/>
              </a:moveTo>
              <a:lnTo>
                <a:pt x="1759795" y="120327"/>
              </a:lnTo>
              <a:lnTo>
                <a:pt x="0" y="120327"/>
              </a:lnTo>
              <a:lnTo>
                <a:pt x="0" y="240655"/>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B971DE-AB97-4DE4-91B9-D22BCC255CAA}">
      <dsp:nvSpPr>
        <dsp:cNvPr id="0" name=""/>
        <dsp:cNvSpPr/>
      </dsp:nvSpPr>
      <dsp:spPr>
        <a:xfrm>
          <a:off x="1714478" y="843467"/>
          <a:ext cx="1052475" cy="60163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室内</a:t>
          </a:r>
          <a:endParaRPr lang="zh-CN" altLang="en-US" sz="1600" kern="1200" dirty="0"/>
        </a:p>
      </dsp:txBody>
      <dsp:txXfrm>
        <a:off x="1732099" y="861088"/>
        <a:ext cx="1017233" cy="566397"/>
      </dsp:txXfrm>
    </dsp:sp>
    <dsp:sp modelId="{6B469D98-7658-47B2-ABA2-504E903B92C8}">
      <dsp:nvSpPr>
        <dsp:cNvPr id="0" name=""/>
        <dsp:cNvSpPr/>
      </dsp:nvSpPr>
      <dsp:spPr>
        <a:xfrm>
          <a:off x="2194996" y="144510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7A9AF3-A105-4118-A221-9EE0B1609E92}">
      <dsp:nvSpPr>
        <dsp:cNvPr id="0" name=""/>
        <dsp:cNvSpPr/>
      </dsp:nvSpPr>
      <dsp:spPr>
        <a:xfrm>
          <a:off x="1690441" y="1685762"/>
          <a:ext cx="1100549" cy="733699"/>
        </a:xfrm>
        <a:prstGeom prst="roundRect">
          <a:avLst>
            <a:gd name="adj" fmla="val 10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711930" y="1707251"/>
        <a:ext cx="1057571" cy="690721"/>
      </dsp:txXfrm>
    </dsp:sp>
    <dsp:sp modelId="{A6F38FD1-B07F-4299-82C7-0C40A10293D3}">
      <dsp:nvSpPr>
        <dsp:cNvPr id="0" name=""/>
        <dsp:cNvSpPr/>
      </dsp:nvSpPr>
      <dsp:spPr>
        <a:xfrm>
          <a:off x="1067519" y="2419461"/>
          <a:ext cx="1173197" cy="240655"/>
        </a:xfrm>
        <a:custGeom>
          <a:avLst/>
          <a:gdLst/>
          <a:ahLst/>
          <a:cxnLst/>
          <a:rect l="0" t="0" r="0" b="0"/>
          <a:pathLst>
            <a:path>
              <a:moveTo>
                <a:pt x="1173197" y="0"/>
              </a:moveTo>
              <a:lnTo>
                <a:pt x="1173197" y="120327"/>
              </a:lnTo>
              <a:lnTo>
                <a:pt x="0" y="120327"/>
              </a:lnTo>
              <a:lnTo>
                <a:pt x="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87B92F-E3F3-4585-A058-97E570219062}">
      <dsp:nvSpPr>
        <dsp:cNvPr id="0" name=""/>
        <dsp:cNvSpPr/>
      </dsp:nvSpPr>
      <dsp:spPr>
        <a:xfrm>
          <a:off x="616289" y="2660117"/>
          <a:ext cx="902459" cy="60163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墙壁装</a:t>
          </a:r>
          <a:endParaRPr lang="zh-CN" altLang="en-US" sz="1600" kern="1200" dirty="0"/>
        </a:p>
      </dsp:txBody>
      <dsp:txXfrm>
        <a:off x="633910" y="2677738"/>
        <a:ext cx="867217" cy="566397"/>
      </dsp:txXfrm>
    </dsp:sp>
    <dsp:sp modelId="{D04F78E1-4366-4733-A771-2AE35D2FDED9}">
      <dsp:nvSpPr>
        <dsp:cNvPr id="0" name=""/>
        <dsp:cNvSpPr/>
      </dsp:nvSpPr>
      <dsp:spPr>
        <a:xfrm>
          <a:off x="1021799" y="326175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709008-EC64-424C-8C7A-B4F4842326B8}">
      <dsp:nvSpPr>
        <dsp:cNvPr id="0" name=""/>
        <dsp:cNvSpPr/>
      </dsp:nvSpPr>
      <dsp:spPr>
        <a:xfrm>
          <a:off x="616289" y="3502412"/>
          <a:ext cx="902459" cy="826484"/>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常用于室内楼道等环境定点监控</a:t>
          </a:r>
          <a:endParaRPr lang="zh-CN" altLang="en-US" sz="1200" kern="1200" dirty="0"/>
        </a:p>
      </dsp:txBody>
      <dsp:txXfrm>
        <a:off x="640496" y="3526619"/>
        <a:ext cx="854045" cy="778070"/>
      </dsp:txXfrm>
    </dsp:sp>
    <dsp:sp modelId="{4D4B2831-FAF9-48BD-A24F-21834BAB7221}">
      <dsp:nvSpPr>
        <dsp:cNvPr id="0" name=""/>
        <dsp:cNvSpPr/>
      </dsp:nvSpPr>
      <dsp:spPr>
        <a:xfrm>
          <a:off x="1021799" y="432889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D8C92-14DF-469B-97F5-83AD0F53E2CD}">
      <dsp:nvSpPr>
        <dsp:cNvPr id="0" name=""/>
        <dsp:cNvSpPr/>
      </dsp:nvSpPr>
      <dsp:spPr>
        <a:xfrm>
          <a:off x="616289" y="4569552"/>
          <a:ext cx="902459" cy="416298"/>
        </a:xfrm>
        <a:prstGeom prst="roundRect">
          <a:avLst>
            <a:gd name="adj" fmla="val 10000"/>
          </a:avLst>
        </a:prstGeom>
        <a:blipFill rotWithShape="0">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628482" y="4581745"/>
        <a:ext cx="878073" cy="391912"/>
      </dsp:txXfrm>
    </dsp:sp>
    <dsp:sp modelId="{ECFB27DC-FA73-45AD-8C20-F74D77344906}">
      <dsp:nvSpPr>
        <dsp:cNvPr id="0" name=""/>
        <dsp:cNvSpPr/>
      </dsp:nvSpPr>
      <dsp:spPr>
        <a:xfrm>
          <a:off x="2194996" y="2419461"/>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7802F9-EF37-4AD4-8487-0C6FBB6A9417}">
      <dsp:nvSpPr>
        <dsp:cNvPr id="0" name=""/>
        <dsp:cNvSpPr/>
      </dsp:nvSpPr>
      <dsp:spPr>
        <a:xfrm>
          <a:off x="1789486" y="2660117"/>
          <a:ext cx="902459" cy="60163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吊顶装</a:t>
          </a:r>
          <a:endParaRPr lang="zh-CN" altLang="en-US" sz="1600" kern="1200" dirty="0"/>
        </a:p>
      </dsp:txBody>
      <dsp:txXfrm>
        <a:off x="1807107" y="2677738"/>
        <a:ext cx="867217" cy="566397"/>
      </dsp:txXfrm>
    </dsp:sp>
    <dsp:sp modelId="{80B1BA64-54A9-4B83-BBF7-41A677DAA151}">
      <dsp:nvSpPr>
        <dsp:cNvPr id="0" name=""/>
        <dsp:cNvSpPr/>
      </dsp:nvSpPr>
      <dsp:spPr>
        <a:xfrm>
          <a:off x="2194996" y="326175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7674-1B0B-425A-A01F-6455836C4918}">
      <dsp:nvSpPr>
        <dsp:cNvPr id="0" name=""/>
        <dsp:cNvSpPr/>
      </dsp:nvSpPr>
      <dsp:spPr>
        <a:xfrm>
          <a:off x="1789486" y="3502412"/>
          <a:ext cx="902459" cy="826484"/>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常用于室内大厅等环境定点监控</a:t>
          </a:r>
          <a:endParaRPr lang="zh-CN" altLang="en-US" sz="1200" kern="1200" dirty="0"/>
        </a:p>
      </dsp:txBody>
      <dsp:txXfrm>
        <a:off x="1813693" y="3526619"/>
        <a:ext cx="854045" cy="778070"/>
      </dsp:txXfrm>
    </dsp:sp>
    <dsp:sp modelId="{D2D2395B-A138-4C72-9BD3-F461000DBB36}">
      <dsp:nvSpPr>
        <dsp:cNvPr id="0" name=""/>
        <dsp:cNvSpPr/>
      </dsp:nvSpPr>
      <dsp:spPr>
        <a:xfrm>
          <a:off x="2194996" y="432889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E4585A-B2DE-49EE-948F-A7DD596CD6BB}">
      <dsp:nvSpPr>
        <dsp:cNvPr id="0" name=""/>
        <dsp:cNvSpPr/>
      </dsp:nvSpPr>
      <dsp:spPr>
        <a:xfrm>
          <a:off x="2012750" y="4569552"/>
          <a:ext cx="455931" cy="601639"/>
        </a:xfrm>
        <a:prstGeom prst="roundRect">
          <a:avLst>
            <a:gd name="adj" fmla="val 10000"/>
          </a:avLst>
        </a:prstGeom>
        <a:blipFill rotWithShape="0">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2026104" y="4582906"/>
        <a:ext cx="429223" cy="574931"/>
      </dsp:txXfrm>
    </dsp:sp>
    <dsp:sp modelId="{CAF58826-153B-4FCB-B37C-5B1545FF5A77}">
      <dsp:nvSpPr>
        <dsp:cNvPr id="0" name=""/>
        <dsp:cNvSpPr/>
      </dsp:nvSpPr>
      <dsp:spPr>
        <a:xfrm>
          <a:off x="2240716" y="2419461"/>
          <a:ext cx="1173197" cy="240655"/>
        </a:xfrm>
        <a:custGeom>
          <a:avLst/>
          <a:gdLst/>
          <a:ahLst/>
          <a:cxnLst/>
          <a:rect l="0" t="0" r="0" b="0"/>
          <a:pathLst>
            <a:path>
              <a:moveTo>
                <a:pt x="0" y="0"/>
              </a:moveTo>
              <a:lnTo>
                <a:pt x="0" y="120327"/>
              </a:lnTo>
              <a:lnTo>
                <a:pt x="1173197" y="120327"/>
              </a:lnTo>
              <a:lnTo>
                <a:pt x="1173197"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D59B23-3049-4577-AA9A-06D94C363DE6}">
      <dsp:nvSpPr>
        <dsp:cNvPr id="0" name=""/>
        <dsp:cNvSpPr/>
      </dsp:nvSpPr>
      <dsp:spPr>
        <a:xfrm>
          <a:off x="2962683" y="2660117"/>
          <a:ext cx="902459" cy="60163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桌面式</a:t>
          </a:r>
          <a:endParaRPr lang="zh-CN" altLang="en-US" sz="1600" kern="1200" dirty="0"/>
        </a:p>
      </dsp:txBody>
      <dsp:txXfrm>
        <a:off x="2980304" y="2677738"/>
        <a:ext cx="867217" cy="566397"/>
      </dsp:txXfrm>
    </dsp:sp>
    <dsp:sp modelId="{53C14EFA-C2FA-49A4-B55E-E72C9F312229}">
      <dsp:nvSpPr>
        <dsp:cNvPr id="0" name=""/>
        <dsp:cNvSpPr/>
      </dsp:nvSpPr>
      <dsp:spPr>
        <a:xfrm>
          <a:off x="3368193" y="326175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EE87A0-6733-45AE-8574-3B03393ECA69}">
      <dsp:nvSpPr>
        <dsp:cNvPr id="0" name=""/>
        <dsp:cNvSpPr/>
      </dsp:nvSpPr>
      <dsp:spPr>
        <a:xfrm>
          <a:off x="2962683" y="3502412"/>
          <a:ext cx="902459" cy="826484"/>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常用于摄像机展示或者测试</a:t>
          </a:r>
          <a:endParaRPr lang="zh-CN" altLang="en-US" sz="1200" kern="1200" dirty="0"/>
        </a:p>
      </dsp:txBody>
      <dsp:txXfrm>
        <a:off x="2986890" y="3526619"/>
        <a:ext cx="854045" cy="778070"/>
      </dsp:txXfrm>
    </dsp:sp>
    <dsp:sp modelId="{506429AD-FE73-4E09-903E-6C091DF60D16}">
      <dsp:nvSpPr>
        <dsp:cNvPr id="0" name=""/>
        <dsp:cNvSpPr/>
      </dsp:nvSpPr>
      <dsp:spPr>
        <a:xfrm>
          <a:off x="3368193" y="432889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79E599-B11D-4E1A-9129-3CBE522BA16D}">
      <dsp:nvSpPr>
        <dsp:cNvPr id="0" name=""/>
        <dsp:cNvSpPr/>
      </dsp:nvSpPr>
      <dsp:spPr>
        <a:xfrm>
          <a:off x="3105813" y="4569552"/>
          <a:ext cx="616199" cy="601639"/>
        </a:xfrm>
        <a:prstGeom prst="roundRect">
          <a:avLst>
            <a:gd name="adj" fmla="val 10000"/>
          </a:avLst>
        </a:prstGeom>
        <a:blipFill rotWithShape="0">
          <a:blip xmlns:r="http://schemas.openxmlformats.org/officeDocument/2006/relationships" r:embed="rId4"/>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3123434" y="4587173"/>
        <a:ext cx="580957" cy="566397"/>
      </dsp:txXfrm>
    </dsp:sp>
    <dsp:sp modelId="{38A1D237-82D7-4A01-8A9C-2632B9612CDE}">
      <dsp:nvSpPr>
        <dsp:cNvPr id="0" name=""/>
        <dsp:cNvSpPr/>
      </dsp:nvSpPr>
      <dsp:spPr>
        <a:xfrm>
          <a:off x="4000511" y="602811"/>
          <a:ext cx="1759795" cy="240655"/>
        </a:xfrm>
        <a:custGeom>
          <a:avLst/>
          <a:gdLst/>
          <a:ahLst/>
          <a:cxnLst/>
          <a:rect l="0" t="0" r="0" b="0"/>
          <a:pathLst>
            <a:path>
              <a:moveTo>
                <a:pt x="0" y="0"/>
              </a:moveTo>
              <a:lnTo>
                <a:pt x="0" y="120327"/>
              </a:lnTo>
              <a:lnTo>
                <a:pt x="1759795" y="120327"/>
              </a:lnTo>
              <a:lnTo>
                <a:pt x="1759795" y="240655"/>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D6E1E7-3651-484B-9DF3-A81D665EF91A}">
      <dsp:nvSpPr>
        <dsp:cNvPr id="0" name=""/>
        <dsp:cNvSpPr/>
      </dsp:nvSpPr>
      <dsp:spPr>
        <a:xfrm>
          <a:off x="5234070" y="843467"/>
          <a:ext cx="1052475" cy="60163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室外</a:t>
          </a:r>
          <a:endParaRPr lang="zh-CN" altLang="en-US" sz="1600" kern="1200" dirty="0"/>
        </a:p>
      </dsp:txBody>
      <dsp:txXfrm>
        <a:off x="5251691" y="861088"/>
        <a:ext cx="1017233" cy="566397"/>
      </dsp:txXfrm>
    </dsp:sp>
    <dsp:sp modelId="{88B08B2E-28F8-40EB-81B5-6A1FF5D9451C}">
      <dsp:nvSpPr>
        <dsp:cNvPr id="0" name=""/>
        <dsp:cNvSpPr/>
      </dsp:nvSpPr>
      <dsp:spPr>
        <a:xfrm>
          <a:off x="5714587" y="144510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F830B2-74EB-47B5-82FA-8F5B552AEFD9}">
      <dsp:nvSpPr>
        <dsp:cNvPr id="0" name=""/>
        <dsp:cNvSpPr/>
      </dsp:nvSpPr>
      <dsp:spPr>
        <a:xfrm>
          <a:off x="5210033" y="1685762"/>
          <a:ext cx="1100549" cy="733699"/>
        </a:xfrm>
        <a:prstGeom prst="roundRect">
          <a:avLst>
            <a:gd name="adj" fmla="val 10000"/>
          </a:avLst>
        </a:prstGeom>
        <a:blipFill rotWithShape="0">
          <a:blip xmlns:r="http://schemas.openxmlformats.org/officeDocument/2006/relationships" r:embed="rId5"/>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5231522" y="1707251"/>
        <a:ext cx="1057571" cy="690721"/>
      </dsp:txXfrm>
    </dsp:sp>
    <dsp:sp modelId="{728DDF0D-925B-485E-B9B1-38DA28265C54}">
      <dsp:nvSpPr>
        <dsp:cNvPr id="0" name=""/>
        <dsp:cNvSpPr/>
      </dsp:nvSpPr>
      <dsp:spPr>
        <a:xfrm>
          <a:off x="4587110" y="2419461"/>
          <a:ext cx="1173197" cy="240655"/>
        </a:xfrm>
        <a:custGeom>
          <a:avLst/>
          <a:gdLst/>
          <a:ahLst/>
          <a:cxnLst/>
          <a:rect l="0" t="0" r="0" b="0"/>
          <a:pathLst>
            <a:path>
              <a:moveTo>
                <a:pt x="1173197" y="0"/>
              </a:moveTo>
              <a:lnTo>
                <a:pt x="1173197" y="120327"/>
              </a:lnTo>
              <a:lnTo>
                <a:pt x="0" y="120327"/>
              </a:lnTo>
              <a:lnTo>
                <a:pt x="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45E2A4-AAF6-4B81-B513-A78229F2EDF4}">
      <dsp:nvSpPr>
        <dsp:cNvPr id="0" name=""/>
        <dsp:cNvSpPr/>
      </dsp:nvSpPr>
      <dsp:spPr>
        <a:xfrm>
          <a:off x="4135880" y="2660117"/>
          <a:ext cx="902459" cy="60163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墙壁装</a:t>
          </a:r>
          <a:endParaRPr lang="zh-CN" altLang="en-US" sz="1600" kern="1200" dirty="0"/>
        </a:p>
      </dsp:txBody>
      <dsp:txXfrm>
        <a:off x="4153501" y="2677738"/>
        <a:ext cx="867217" cy="566397"/>
      </dsp:txXfrm>
    </dsp:sp>
    <dsp:sp modelId="{F5848227-C44C-47F8-816A-659A1924412F}">
      <dsp:nvSpPr>
        <dsp:cNvPr id="0" name=""/>
        <dsp:cNvSpPr/>
      </dsp:nvSpPr>
      <dsp:spPr>
        <a:xfrm>
          <a:off x="4541390" y="326175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38F914-0C9A-4190-85DE-E81222984EB2}">
      <dsp:nvSpPr>
        <dsp:cNvPr id="0" name=""/>
        <dsp:cNvSpPr/>
      </dsp:nvSpPr>
      <dsp:spPr>
        <a:xfrm>
          <a:off x="4135880" y="3502412"/>
          <a:ext cx="902459" cy="826484"/>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常用于楼宇外墙面等环境定点监控</a:t>
          </a:r>
          <a:endParaRPr lang="zh-CN" altLang="en-US" sz="1200" kern="1200" dirty="0"/>
        </a:p>
      </dsp:txBody>
      <dsp:txXfrm>
        <a:off x="4160087" y="3526619"/>
        <a:ext cx="854045" cy="778070"/>
      </dsp:txXfrm>
    </dsp:sp>
    <dsp:sp modelId="{56ADB47A-013E-48FC-BD81-0A82AA84F106}">
      <dsp:nvSpPr>
        <dsp:cNvPr id="0" name=""/>
        <dsp:cNvSpPr/>
      </dsp:nvSpPr>
      <dsp:spPr>
        <a:xfrm>
          <a:off x="4541390" y="432889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254A02-3430-43F1-9B5C-21479F949AC8}">
      <dsp:nvSpPr>
        <dsp:cNvPr id="0" name=""/>
        <dsp:cNvSpPr/>
      </dsp:nvSpPr>
      <dsp:spPr>
        <a:xfrm>
          <a:off x="4135880" y="4569552"/>
          <a:ext cx="902459" cy="416298"/>
        </a:xfrm>
        <a:prstGeom prst="roundRect">
          <a:avLst>
            <a:gd name="adj" fmla="val 10000"/>
          </a:avLst>
        </a:prstGeom>
        <a:blipFill rotWithShape="0">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4148073" y="4581745"/>
        <a:ext cx="878073" cy="391912"/>
      </dsp:txXfrm>
    </dsp:sp>
    <dsp:sp modelId="{F9986C6D-7E4F-42EC-BE2E-B2978286BAA3}">
      <dsp:nvSpPr>
        <dsp:cNvPr id="0" name=""/>
        <dsp:cNvSpPr/>
      </dsp:nvSpPr>
      <dsp:spPr>
        <a:xfrm>
          <a:off x="5714587" y="2419461"/>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87830E-AF0D-4167-B969-1B994270D457}">
      <dsp:nvSpPr>
        <dsp:cNvPr id="0" name=""/>
        <dsp:cNvSpPr/>
      </dsp:nvSpPr>
      <dsp:spPr>
        <a:xfrm>
          <a:off x="5309077" y="2660117"/>
          <a:ext cx="902459" cy="60163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柱杆装</a:t>
          </a:r>
          <a:endParaRPr lang="zh-CN" altLang="en-US" sz="1600" kern="1200" dirty="0"/>
        </a:p>
      </dsp:txBody>
      <dsp:txXfrm>
        <a:off x="5326698" y="2677738"/>
        <a:ext cx="867217" cy="566397"/>
      </dsp:txXfrm>
    </dsp:sp>
    <dsp:sp modelId="{4B440B6A-D334-4530-9642-E017D3678066}">
      <dsp:nvSpPr>
        <dsp:cNvPr id="0" name=""/>
        <dsp:cNvSpPr/>
      </dsp:nvSpPr>
      <dsp:spPr>
        <a:xfrm>
          <a:off x="5714587" y="326175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5A6A85-CA4E-43BC-AEC5-F302F4205DE9}">
      <dsp:nvSpPr>
        <dsp:cNvPr id="0" name=""/>
        <dsp:cNvSpPr/>
      </dsp:nvSpPr>
      <dsp:spPr>
        <a:xfrm>
          <a:off x="5309077" y="3502412"/>
          <a:ext cx="902459" cy="826484"/>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常用于园区停车场等环境定点监控</a:t>
          </a:r>
          <a:endParaRPr lang="zh-CN" altLang="en-US" sz="1200" kern="1200" dirty="0"/>
        </a:p>
      </dsp:txBody>
      <dsp:txXfrm>
        <a:off x="5333284" y="3526619"/>
        <a:ext cx="854045" cy="778070"/>
      </dsp:txXfrm>
    </dsp:sp>
    <dsp:sp modelId="{8AD55461-9B88-428B-93FA-C32D001E4E3F}">
      <dsp:nvSpPr>
        <dsp:cNvPr id="0" name=""/>
        <dsp:cNvSpPr/>
      </dsp:nvSpPr>
      <dsp:spPr>
        <a:xfrm>
          <a:off x="5714587" y="432889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F8CDAC-595F-4381-AB17-2EA79A2D5991}">
      <dsp:nvSpPr>
        <dsp:cNvPr id="0" name=""/>
        <dsp:cNvSpPr/>
      </dsp:nvSpPr>
      <dsp:spPr>
        <a:xfrm>
          <a:off x="5309077" y="4569552"/>
          <a:ext cx="902459" cy="601639"/>
        </a:xfrm>
        <a:prstGeom prst="roundRect">
          <a:avLst>
            <a:gd name="adj" fmla="val 10000"/>
          </a:avLst>
        </a:prstGeom>
        <a:blipFill rotWithShape="0">
          <a:blip xmlns:r="http://schemas.openxmlformats.org/officeDocument/2006/relationships" r:embed="rId6"/>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5326698" y="4587173"/>
        <a:ext cx="867217" cy="566397"/>
      </dsp:txXfrm>
    </dsp:sp>
    <dsp:sp modelId="{64755A50-5CF4-4BBB-AB27-F60765A8428E}">
      <dsp:nvSpPr>
        <dsp:cNvPr id="0" name=""/>
        <dsp:cNvSpPr/>
      </dsp:nvSpPr>
      <dsp:spPr>
        <a:xfrm>
          <a:off x="5760307" y="2419461"/>
          <a:ext cx="1173197" cy="240655"/>
        </a:xfrm>
        <a:custGeom>
          <a:avLst/>
          <a:gdLst/>
          <a:ahLst/>
          <a:cxnLst/>
          <a:rect l="0" t="0" r="0" b="0"/>
          <a:pathLst>
            <a:path>
              <a:moveTo>
                <a:pt x="0" y="0"/>
              </a:moveTo>
              <a:lnTo>
                <a:pt x="0" y="120327"/>
              </a:lnTo>
              <a:lnTo>
                <a:pt x="1173197" y="120327"/>
              </a:lnTo>
              <a:lnTo>
                <a:pt x="1173197"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7A23F2-F785-4882-9599-24DAA788AA6B}">
      <dsp:nvSpPr>
        <dsp:cNvPr id="0" name=""/>
        <dsp:cNvSpPr/>
      </dsp:nvSpPr>
      <dsp:spPr>
        <a:xfrm>
          <a:off x="6482274" y="2660117"/>
          <a:ext cx="902459" cy="60163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横杆装</a:t>
          </a:r>
          <a:endParaRPr lang="zh-CN" altLang="en-US" sz="1600" kern="1200" dirty="0"/>
        </a:p>
      </dsp:txBody>
      <dsp:txXfrm>
        <a:off x="6499895" y="2677738"/>
        <a:ext cx="867217" cy="566397"/>
      </dsp:txXfrm>
    </dsp:sp>
    <dsp:sp modelId="{452F4F03-08FA-4F35-9DFA-A8237D0C6DE2}">
      <dsp:nvSpPr>
        <dsp:cNvPr id="0" name=""/>
        <dsp:cNvSpPr/>
      </dsp:nvSpPr>
      <dsp:spPr>
        <a:xfrm>
          <a:off x="6887784" y="326175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3BB8A7-94D9-4077-B549-10696E93674E}">
      <dsp:nvSpPr>
        <dsp:cNvPr id="0" name=""/>
        <dsp:cNvSpPr/>
      </dsp:nvSpPr>
      <dsp:spPr>
        <a:xfrm>
          <a:off x="6482274" y="3502412"/>
          <a:ext cx="902459" cy="826484"/>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常用于卡口电警等环境定点监控</a:t>
          </a:r>
          <a:endParaRPr lang="zh-CN" altLang="en-US" sz="1200" kern="1200" dirty="0"/>
        </a:p>
      </dsp:txBody>
      <dsp:txXfrm>
        <a:off x="6506481" y="3526619"/>
        <a:ext cx="854045" cy="778070"/>
      </dsp:txXfrm>
    </dsp:sp>
    <dsp:sp modelId="{753FAC22-DE0F-437D-80FF-D8F908532C2C}">
      <dsp:nvSpPr>
        <dsp:cNvPr id="0" name=""/>
        <dsp:cNvSpPr/>
      </dsp:nvSpPr>
      <dsp:spPr>
        <a:xfrm>
          <a:off x="6887784" y="4328896"/>
          <a:ext cx="91440" cy="240655"/>
        </a:xfrm>
        <a:custGeom>
          <a:avLst/>
          <a:gdLst/>
          <a:ahLst/>
          <a:cxnLst/>
          <a:rect l="0" t="0" r="0" b="0"/>
          <a:pathLst>
            <a:path>
              <a:moveTo>
                <a:pt x="45720" y="0"/>
              </a:moveTo>
              <a:lnTo>
                <a:pt x="45720" y="24065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B3EB12-5965-4ADF-8106-1930AE3F6BC3}">
      <dsp:nvSpPr>
        <dsp:cNvPr id="0" name=""/>
        <dsp:cNvSpPr/>
      </dsp:nvSpPr>
      <dsp:spPr>
        <a:xfrm>
          <a:off x="6482274" y="4569552"/>
          <a:ext cx="902459" cy="601639"/>
        </a:xfrm>
        <a:prstGeom prst="roundRect">
          <a:avLst>
            <a:gd name="adj" fmla="val 10000"/>
          </a:avLst>
        </a:prstGeom>
        <a:blipFill rotWithShape="0">
          <a:blip xmlns:r="http://schemas.openxmlformats.org/officeDocument/2006/relationships" r:embed="rId7"/>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6499895" y="4587173"/>
        <a:ext cx="867217" cy="5663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F1C8E-7345-47E6-8D39-C38B1694BCCF}">
      <dsp:nvSpPr>
        <dsp:cNvPr id="0" name=""/>
        <dsp:cNvSpPr/>
      </dsp:nvSpPr>
      <dsp:spPr>
        <a:xfrm>
          <a:off x="4178962" y="1033"/>
          <a:ext cx="1131537" cy="60202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半球</a:t>
          </a:r>
          <a:endParaRPr lang="zh-CN" altLang="en-US" sz="1600" kern="1200" dirty="0"/>
        </a:p>
      </dsp:txBody>
      <dsp:txXfrm>
        <a:off x="4196595" y="18666"/>
        <a:ext cx="1096271" cy="566761"/>
      </dsp:txXfrm>
    </dsp:sp>
    <dsp:sp modelId="{EC99165A-D23F-4A05-A14D-FE7734169543}">
      <dsp:nvSpPr>
        <dsp:cNvPr id="0" name=""/>
        <dsp:cNvSpPr/>
      </dsp:nvSpPr>
      <dsp:spPr>
        <a:xfrm>
          <a:off x="3358626" y="603061"/>
          <a:ext cx="1386105" cy="240811"/>
        </a:xfrm>
        <a:custGeom>
          <a:avLst/>
          <a:gdLst/>
          <a:ahLst/>
          <a:cxnLst/>
          <a:rect l="0" t="0" r="0" b="0"/>
          <a:pathLst>
            <a:path>
              <a:moveTo>
                <a:pt x="1386105" y="0"/>
              </a:moveTo>
              <a:lnTo>
                <a:pt x="1386105" y="120405"/>
              </a:lnTo>
              <a:lnTo>
                <a:pt x="0" y="120405"/>
              </a:lnTo>
              <a:lnTo>
                <a:pt x="0" y="240811"/>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B971DE-AB97-4DE4-91B9-D22BCC255CAA}">
      <dsp:nvSpPr>
        <dsp:cNvPr id="0" name=""/>
        <dsp:cNvSpPr/>
      </dsp:nvSpPr>
      <dsp:spPr>
        <a:xfrm>
          <a:off x="2792857" y="843872"/>
          <a:ext cx="1131537" cy="60202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室内</a:t>
          </a:r>
          <a:endParaRPr lang="zh-CN" altLang="en-US" sz="1600" kern="1200" dirty="0"/>
        </a:p>
      </dsp:txBody>
      <dsp:txXfrm>
        <a:off x="2810490" y="861505"/>
        <a:ext cx="1096271" cy="566761"/>
      </dsp:txXfrm>
    </dsp:sp>
    <dsp:sp modelId="{6B469D98-7658-47B2-ABA2-504E903B92C8}">
      <dsp:nvSpPr>
        <dsp:cNvPr id="0" name=""/>
        <dsp:cNvSpPr/>
      </dsp:nvSpPr>
      <dsp:spPr>
        <a:xfrm>
          <a:off x="3312906" y="1445900"/>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7A9AF3-A105-4118-A221-9EE0B1609E92}">
      <dsp:nvSpPr>
        <dsp:cNvPr id="0" name=""/>
        <dsp:cNvSpPr/>
      </dsp:nvSpPr>
      <dsp:spPr>
        <a:xfrm>
          <a:off x="2870568" y="1686711"/>
          <a:ext cx="976115" cy="650743"/>
        </a:xfrm>
        <a:prstGeom prst="roundRect">
          <a:avLst>
            <a:gd name="adj" fmla="val 10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2889628" y="1705771"/>
        <a:ext cx="937995" cy="612623"/>
      </dsp:txXfrm>
    </dsp:sp>
    <dsp:sp modelId="{A6F38FD1-B07F-4299-82C7-0C40A10293D3}">
      <dsp:nvSpPr>
        <dsp:cNvPr id="0" name=""/>
        <dsp:cNvSpPr/>
      </dsp:nvSpPr>
      <dsp:spPr>
        <a:xfrm>
          <a:off x="1972520" y="2337454"/>
          <a:ext cx="1386105" cy="240811"/>
        </a:xfrm>
        <a:custGeom>
          <a:avLst/>
          <a:gdLst/>
          <a:ahLst/>
          <a:cxnLst/>
          <a:rect l="0" t="0" r="0" b="0"/>
          <a:pathLst>
            <a:path>
              <a:moveTo>
                <a:pt x="1386105" y="0"/>
              </a:moveTo>
              <a:lnTo>
                <a:pt x="1386105" y="120405"/>
              </a:lnTo>
              <a:lnTo>
                <a:pt x="0" y="120405"/>
              </a:lnTo>
              <a:lnTo>
                <a:pt x="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87B92F-E3F3-4585-A058-97E570219062}">
      <dsp:nvSpPr>
        <dsp:cNvPr id="0" name=""/>
        <dsp:cNvSpPr/>
      </dsp:nvSpPr>
      <dsp:spPr>
        <a:xfrm>
          <a:off x="1414924" y="2578266"/>
          <a:ext cx="1115192" cy="60202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墙壁装</a:t>
          </a:r>
          <a:endParaRPr lang="zh-CN" altLang="en-US" sz="1600" kern="1200" dirty="0"/>
        </a:p>
      </dsp:txBody>
      <dsp:txXfrm>
        <a:off x="1432557" y="2595899"/>
        <a:ext cx="1079926" cy="566761"/>
      </dsp:txXfrm>
    </dsp:sp>
    <dsp:sp modelId="{D04F78E1-4366-4733-A771-2AE35D2FDED9}">
      <dsp:nvSpPr>
        <dsp:cNvPr id="0" name=""/>
        <dsp:cNvSpPr/>
      </dsp:nvSpPr>
      <dsp:spPr>
        <a:xfrm>
          <a:off x="1926800" y="3180293"/>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709008-EC64-424C-8C7A-B4F4842326B8}">
      <dsp:nvSpPr>
        <dsp:cNvPr id="0" name=""/>
        <dsp:cNvSpPr/>
      </dsp:nvSpPr>
      <dsp:spPr>
        <a:xfrm>
          <a:off x="1414924" y="3421104"/>
          <a:ext cx="1115192" cy="82701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常用于室内楼道等环境定点监控</a:t>
          </a:r>
          <a:endParaRPr lang="zh-CN" altLang="en-US" sz="1200" kern="1200" dirty="0"/>
        </a:p>
      </dsp:txBody>
      <dsp:txXfrm>
        <a:off x="1439147" y="3445327"/>
        <a:ext cx="1066746" cy="778571"/>
      </dsp:txXfrm>
    </dsp:sp>
    <dsp:sp modelId="{4D4B2831-FAF9-48BD-A24F-21834BAB7221}">
      <dsp:nvSpPr>
        <dsp:cNvPr id="0" name=""/>
        <dsp:cNvSpPr/>
      </dsp:nvSpPr>
      <dsp:spPr>
        <a:xfrm>
          <a:off x="1926800" y="4248122"/>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D8C92-14DF-469B-97F5-83AD0F53E2CD}">
      <dsp:nvSpPr>
        <dsp:cNvPr id="0" name=""/>
        <dsp:cNvSpPr/>
      </dsp:nvSpPr>
      <dsp:spPr>
        <a:xfrm>
          <a:off x="1544569" y="4488933"/>
          <a:ext cx="855902" cy="659563"/>
        </a:xfrm>
        <a:prstGeom prst="roundRect">
          <a:avLst>
            <a:gd name="adj" fmla="val 10000"/>
          </a:avLst>
        </a:prstGeom>
        <a:blipFill rotWithShape="0">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63887" y="4508251"/>
        <a:ext cx="817266" cy="620927"/>
      </dsp:txXfrm>
    </dsp:sp>
    <dsp:sp modelId="{ECFB27DC-FA73-45AD-8C20-F74D77344906}">
      <dsp:nvSpPr>
        <dsp:cNvPr id="0" name=""/>
        <dsp:cNvSpPr/>
      </dsp:nvSpPr>
      <dsp:spPr>
        <a:xfrm>
          <a:off x="3312906" y="2337454"/>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7802F9-EF37-4AD4-8487-0C6FBB6A9417}">
      <dsp:nvSpPr>
        <dsp:cNvPr id="0" name=""/>
        <dsp:cNvSpPr/>
      </dsp:nvSpPr>
      <dsp:spPr>
        <a:xfrm>
          <a:off x="2801029" y="2578266"/>
          <a:ext cx="1115192" cy="60202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吊顶装</a:t>
          </a:r>
          <a:endParaRPr lang="zh-CN" altLang="en-US" sz="1600" kern="1200" dirty="0"/>
        </a:p>
      </dsp:txBody>
      <dsp:txXfrm>
        <a:off x="2818662" y="2595899"/>
        <a:ext cx="1079926" cy="566761"/>
      </dsp:txXfrm>
    </dsp:sp>
    <dsp:sp modelId="{80B1BA64-54A9-4B83-BBF7-41A677DAA151}">
      <dsp:nvSpPr>
        <dsp:cNvPr id="0" name=""/>
        <dsp:cNvSpPr/>
      </dsp:nvSpPr>
      <dsp:spPr>
        <a:xfrm>
          <a:off x="3312906" y="3180293"/>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7674-1B0B-425A-A01F-6455836C4918}">
      <dsp:nvSpPr>
        <dsp:cNvPr id="0" name=""/>
        <dsp:cNvSpPr/>
      </dsp:nvSpPr>
      <dsp:spPr>
        <a:xfrm>
          <a:off x="2801029" y="3421104"/>
          <a:ext cx="1115192" cy="82701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常用于室内大厅等环境定点监控</a:t>
          </a:r>
          <a:endParaRPr lang="zh-CN" altLang="en-US" sz="1200" kern="1200" dirty="0"/>
        </a:p>
      </dsp:txBody>
      <dsp:txXfrm>
        <a:off x="2825252" y="3445327"/>
        <a:ext cx="1066746" cy="778571"/>
      </dsp:txXfrm>
    </dsp:sp>
    <dsp:sp modelId="{D2D2395B-A138-4C72-9BD3-F461000DBB36}">
      <dsp:nvSpPr>
        <dsp:cNvPr id="0" name=""/>
        <dsp:cNvSpPr/>
      </dsp:nvSpPr>
      <dsp:spPr>
        <a:xfrm>
          <a:off x="3312906" y="4248122"/>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E4585A-B2DE-49EE-948F-A7DD596CD6BB}">
      <dsp:nvSpPr>
        <dsp:cNvPr id="0" name=""/>
        <dsp:cNvSpPr/>
      </dsp:nvSpPr>
      <dsp:spPr>
        <a:xfrm>
          <a:off x="2830310" y="4488933"/>
          <a:ext cx="1056630" cy="476709"/>
        </a:xfrm>
        <a:prstGeom prst="roundRect">
          <a:avLst>
            <a:gd name="adj" fmla="val 10000"/>
          </a:avLst>
        </a:prstGeom>
        <a:noFill/>
        <a:ln w="25400" cap="flat" cmpd="sng" algn="ctr">
          <a:solidFill>
            <a:schemeClr val="accent6">
              <a:shade val="80000"/>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7030A0"/>
              </a:solidFill>
            </a:rPr>
            <a:t>自带支架</a:t>
          </a:r>
          <a:endParaRPr lang="zh-CN" altLang="en-US" sz="1200" kern="1200" dirty="0">
            <a:solidFill>
              <a:srgbClr val="7030A0"/>
            </a:solidFill>
          </a:endParaRPr>
        </a:p>
      </dsp:txBody>
      <dsp:txXfrm>
        <a:off x="2844272" y="4502895"/>
        <a:ext cx="1028706" cy="448785"/>
      </dsp:txXfrm>
    </dsp:sp>
    <dsp:sp modelId="{CAF58826-153B-4FCB-B37C-5B1545FF5A77}">
      <dsp:nvSpPr>
        <dsp:cNvPr id="0" name=""/>
        <dsp:cNvSpPr/>
      </dsp:nvSpPr>
      <dsp:spPr>
        <a:xfrm>
          <a:off x="3358626" y="2337454"/>
          <a:ext cx="1386105" cy="240811"/>
        </a:xfrm>
        <a:custGeom>
          <a:avLst/>
          <a:gdLst/>
          <a:ahLst/>
          <a:cxnLst/>
          <a:rect l="0" t="0" r="0" b="0"/>
          <a:pathLst>
            <a:path>
              <a:moveTo>
                <a:pt x="0" y="0"/>
              </a:moveTo>
              <a:lnTo>
                <a:pt x="0" y="120405"/>
              </a:lnTo>
              <a:lnTo>
                <a:pt x="1386105" y="120405"/>
              </a:lnTo>
              <a:lnTo>
                <a:pt x="1386105"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D59B23-3049-4577-AA9A-06D94C363DE6}">
      <dsp:nvSpPr>
        <dsp:cNvPr id="0" name=""/>
        <dsp:cNvSpPr/>
      </dsp:nvSpPr>
      <dsp:spPr>
        <a:xfrm>
          <a:off x="4187134" y="2578266"/>
          <a:ext cx="1115192" cy="60202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嵌入式</a:t>
          </a:r>
          <a:endParaRPr lang="zh-CN" altLang="en-US" sz="1600" kern="1200" dirty="0"/>
        </a:p>
      </dsp:txBody>
      <dsp:txXfrm>
        <a:off x="4204767" y="2595899"/>
        <a:ext cx="1079926" cy="566761"/>
      </dsp:txXfrm>
    </dsp:sp>
    <dsp:sp modelId="{53C14EFA-C2FA-49A4-B55E-E72C9F312229}">
      <dsp:nvSpPr>
        <dsp:cNvPr id="0" name=""/>
        <dsp:cNvSpPr/>
      </dsp:nvSpPr>
      <dsp:spPr>
        <a:xfrm>
          <a:off x="4699011" y="3180293"/>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EE87A0-6733-45AE-8574-3B03393ECA69}">
      <dsp:nvSpPr>
        <dsp:cNvPr id="0" name=""/>
        <dsp:cNvSpPr/>
      </dsp:nvSpPr>
      <dsp:spPr>
        <a:xfrm>
          <a:off x="4187134" y="3421104"/>
          <a:ext cx="1115192" cy="82701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常用于摄像机展示或者测试</a:t>
          </a:r>
          <a:endParaRPr lang="zh-CN" altLang="en-US" sz="1200" kern="1200" dirty="0"/>
        </a:p>
      </dsp:txBody>
      <dsp:txXfrm>
        <a:off x="4211357" y="3445327"/>
        <a:ext cx="1066746" cy="778571"/>
      </dsp:txXfrm>
    </dsp:sp>
    <dsp:sp modelId="{506429AD-FE73-4E09-903E-6C091DF60D16}">
      <dsp:nvSpPr>
        <dsp:cNvPr id="0" name=""/>
        <dsp:cNvSpPr/>
      </dsp:nvSpPr>
      <dsp:spPr>
        <a:xfrm>
          <a:off x="4699011" y="4248122"/>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79E599-B11D-4E1A-9129-3CBE522BA16D}">
      <dsp:nvSpPr>
        <dsp:cNvPr id="0" name=""/>
        <dsp:cNvSpPr/>
      </dsp:nvSpPr>
      <dsp:spPr>
        <a:xfrm>
          <a:off x="4207652" y="4488933"/>
          <a:ext cx="1074158" cy="753834"/>
        </a:xfrm>
        <a:prstGeom prst="roundRect">
          <a:avLst>
            <a:gd name="adj" fmla="val 10000"/>
          </a:avLst>
        </a:prstGeom>
        <a:blipFill rotWithShape="0">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4229731" y="4511012"/>
        <a:ext cx="1030000" cy="709676"/>
      </dsp:txXfrm>
    </dsp:sp>
    <dsp:sp modelId="{38A1D237-82D7-4A01-8A9C-2632B9612CDE}">
      <dsp:nvSpPr>
        <dsp:cNvPr id="0" name=""/>
        <dsp:cNvSpPr/>
      </dsp:nvSpPr>
      <dsp:spPr>
        <a:xfrm>
          <a:off x="4744731" y="603061"/>
          <a:ext cx="1386105" cy="240811"/>
        </a:xfrm>
        <a:custGeom>
          <a:avLst/>
          <a:gdLst/>
          <a:ahLst/>
          <a:cxnLst/>
          <a:rect l="0" t="0" r="0" b="0"/>
          <a:pathLst>
            <a:path>
              <a:moveTo>
                <a:pt x="0" y="0"/>
              </a:moveTo>
              <a:lnTo>
                <a:pt x="0" y="120405"/>
              </a:lnTo>
              <a:lnTo>
                <a:pt x="1386105" y="120405"/>
              </a:lnTo>
              <a:lnTo>
                <a:pt x="1386105" y="240811"/>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D6E1E7-3651-484B-9DF3-A81D665EF91A}">
      <dsp:nvSpPr>
        <dsp:cNvPr id="0" name=""/>
        <dsp:cNvSpPr/>
      </dsp:nvSpPr>
      <dsp:spPr>
        <a:xfrm>
          <a:off x="5565067" y="843872"/>
          <a:ext cx="1131537" cy="60202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室外</a:t>
          </a:r>
          <a:endParaRPr lang="zh-CN" altLang="en-US" sz="1600" kern="1200" dirty="0"/>
        </a:p>
      </dsp:txBody>
      <dsp:txXfrm>
        <a:off x="5582700" y="861505"/>
        <a:ext cx="1096271" cy="566761"/>
      </dsp:txXfrm>
    </dsp:sp>
    <dsp:sp modelId="{88B08B2E-28F8-40EB-81B5-6A1FF5D9451C}">
      <dsp:nvSpPr>
        <dsp:cNvPr id="0" name=""/>
        <dsp:cNvSpPr/>
      </dsp:nvSpPr>
      <dsp:spPr>
        <a:xfrm>
          <a:off x="6085116" y="1445900"/>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F830B2-74EB-47B5-82FA-8F5B552AEFD9}">
      <dsp:nvSpPr>
        <dsp:cNvPr id="0" name=""/>
        <dsp:cNvSpPr/>
      </dsp:nvSpPr>
      <dsp:spPr>
        <a:xfrm>
          <a:off x="5642779" y="1686711"/>
          <a:ext cx="976115" cy="650743"/>
        </a:xfrm>
        <a:prstGeom prst="roundRect">
          <a:avLst>
            <a:gd name="adj" fmla="val 10000"/>
          </a:avLst>
        </a:prstGeom>
        <a:blipFill rotWithShape="0">
          <a:blip xmlns:r="http://schemas.openxmlformats.org/officeDocument/2006/relationships" r:embed="rId4"/>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5661839" y="1705771"/>
        <a:ext cx="937995" cy="612623"/>
      </dsp:txXfrm>
    </dsp:sp>
    <dsp:sp modelId="{F9986C6D-7E4F-42EC-BE2E-B2978286BAA3}">
      <dsp:nvSpPr>
        <dsp:cNvPr id="0" name=""/>
        <dsp:cNvSpPr/>
      </dsp:nvSpPr>
      <dsp:spPr>
        <a:xfrm>
          <a:off x="6085116" y="2337454"/>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87830E-AF0D-4167-B969-1B994270D457}">
      <dsp:nvSpPr>
        <dsp:cNvPr id="0" name=""/>
        <dsp:cNvSpPr/>
      </dsp:nvSpPr>
      <dsp:spPr>
        <a:xfrm>
          <a:off x="5573240" y="2578266"/>
          <a:ext cx="1115192" cy="60202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吊顶装</a:t>
          </a:r>
          <a:endParaRPr lang="zh-CN" altLang="en-US" sz="1600" kern="1200" dirty="0"/>
        </a:p>
      </dsp:txBody>
      <dsp:txXfrm>
        <a:off x="5590873" y="2595899"/>
        <a:ext cx="1079926" cy="566761"/>
      </dsp:txXfrm>
    </dsp:sp>
    <dsp:sp modelId="{4B440B6A-D334-4530-9642-E017D3678066}">
      <dsp:nvSpPr>
        <dsp:cNvPr id="0" name=""/>
        <dsp:cNvSpPr/>
      </dsp:nvSpPr>
      <dsp:spPr>
        <a:xfrm>
          <a:off x="6085116" y="3180293"/>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5A6A85-CA4E-43BC-AEC5-F302F4205DE9}">
      <dsp:nvSpPr>
        <dsp:cNvPr id="0" name=""/>
        <dsp:cNvSpPr/>
      </dsp:nvSpPr>
      <dsp:spPr>
        <a:xfrm>
          <a:off x="5573240" y="3421104"/>
          <a:ext cx="1115192" cy="82701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常用于园区停车场等环境定点监控</a:t>
          </a:r>
          <a:endParaRPr lang="zh-CN" altLang="en-US" sz="1200" kern="1200" dirty="0"/>
        </a:p>
      </dsp:txBody>
      <dsp:txXfrm>
        <a:off x="5597463" y="3445327"/>
        <a:ext cx="1066746" cy="778571"/>
      </dsp:txXfrm>
    </dsp:sp>
    <dsp:sp modelId="{8AD55461-9B88-428B-93FA-C32D001E4E3F}">
      <dsp:nvSpPr>
        <dsp:cNvPr id="0" name=""/>
        <dsp:cNvSpPr/>
      </dsp:nvSpPr>
      <dsp:spPr>
        <a:xfrm>
          <a:off x="6085116" y="4248122"/>
          <a:ext cx="91440" cy="240811"/>
        </a:xfrm>
        <a:custGeom>
          <a:avLst/>
          <a:gdLst/>
          <a:ahLst/>
          <a:cxnLst/>
          <a:rect l="0" t="0" r="0" b="0"/>
          <a:pathLst>
            <a:path>
              <a:moveTo>
                <a:pt x="45720" y="0"/>
              </a:moveTo>
              <a:lnTo>
                <a:pt x="45720" y="24081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F8CDAC-595F-4381-AB17-2EA79A2D5991}">
      <dsp:nvSpPr>
        <dsp:cNvPr id="0" name=""/>
        <dsp:cNvSpPr/>
      </dsp:nvSpPr>
      <dsp:spPr>
        <a:xfrm>
          <a:off x="5614762" y="4488933"/>
          <a:ext cx="1032149" cy="461406"/>
        </a:xfrm>
        <a:prstGeom prst="roundRect">
          <a:avLst>
            <a:gd name="adj" fmla="val 10000"/>
          </a:avLst>
        </a:prstGeom>
        <a:noFill/>
        <a:ln w="25400" cap="flat" cmpd="sng" algn="ctr">
          <a:solidFill>
            <a:schemeClr val="accent6">
              <a:shade val="80000"/>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7030A0"/>
              </a:solidFill>
            </a:rPr>
            <a:t>自带支架</a:t>
          </a:r>
          <a:endParaRPr lang="zh-CN" altLang="en-US" sz="1200" kern="1200" dirty="0">
            <a:solidFill>
              <a:srgbClr val="7030A0"/>
            </a:solidFill>
          </a:endParaRPr>
        </a:p>
      </dsp:txBody>
      <dsp:txXfrm>
        <a:off x="5628276" y="4502447"/>
        <a:ext cx="1005121" cy="4343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359A2-3C04-4C41-B1CA-8258CE5EDAA1}">
      <dsp:nvSpPr>
        <dsp:cNvPr id="0" name=""/>
        <dsp:cNvSpPr/>
      </dsp:nvSpPr>
      <dsp:spPr>
        <a:xfrm>
          <a:off x="2656754" y="5804"/>
          <a:ext cx="1234952" cy="65697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筒机</a:t>
          </a:r>
          <a:endParaRPr lang="zh-CN" altLang="en-US" sz="1600" kern="1200" dirty="0"/>
        </a:p>
      </dsp:txBody>
      <dsp:txXfrm>
        <a:off x="2675996" y="25046"/>
        <a:ext cx="1196468" cy="618491"/>
      </dsp:txXfrm>
    </dsp:sp>
    <dsp:sp modelId="{5BD2A589-733B-4A01-9F7B-2E3E3FCFE1C3}">
      <dsp:nvSpPr>
        <dsp:cNvPr id="0" name=""/>
        <dsp:cNvSpPr/>
      </dsp:nvSpPr>
      <dsp:spPr>
        <a:xfrm>
          <a:off x="3228510" y="662779"/>
          <a:ext cx="91440" cy="209706"/>
        </a:xfrm>
        <a:custGeom>
          <a:avLst/>
          <a:gdLst/>
          <a:ahLst/>
          <a:cxnLst/>
          <a:rect l="0" t="0" r="0" b="0"/>
          <a:pathLst>
            <a:path>
              <a:moveTo>
                <a:pt x="45720" y="0"/>
              </a:moveTo>
              <a:lnTo>
                <a:pt x="45720" y="209706"/>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87040-DC8E-4901-B8A5-B98874D3141C}">
      <dsp:nvSpPr>
        <dsp:cNvPr id="0" name=""/>
        <dsp:cNvSpPr/>
      </dsp:nvSpPr>
      <dsp:spPr>
        <a:xfrm>
          <a:off x="2685056" y="872485"/>
          <a:ext cx="1178347" cy="606887"/>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7030A0"/>
              </a:solidFill>
            </a:rPr>
            <a:t>自带室外护罩</a:t>
          </a:r>
          <a:endParaRPr lang="zh-CN" altLang="en-US" sz="1200" kern="1200" dirty="0">
            <a:solidFill>
              <a:srgbClr val="7030A0"/>
            </a:solidFill>
          </a:endParaRPr>
        </a:p>
      </dsp:txBody>
      <dsp:txXfrm>
        <a:off x="2702831" y="890260"/>
        <a:ext cx="1142797" cy="571337"/>
      </dsp:txXfrm>
    </dsp:sp>
    <dsp:sp modelId="{82076888-1309-4079-B70B-C4B965FE724E}">
      <dsp:nvSpPr>
        <dsp:cNvPr id="0" name=""/>
        <dsp:cNvSpPr/>
      </dsp:nvSpPr>
      <dsp:spPr>
        <a:xfrm>
          <a:off x="3228510" y="1479373"/>
          <a:ext cx="91440" cy="315873"/>
        </a:xfrm>
        <a:custGeom>
          <a:avLst/>
          <a:gdLst/>
          <a:ahLst/>
          <a:cxnLst/>
          <a:rect l="0" t="0" r="0" b="0"/>
          <a:pathLst>
            <a:path>
              <a:moveTo>
                <a:pt x="45720" y="0"/>
              </a:moveTo>
              <a:lnTo>
                <a:pt x="45720" y="315873"/>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AFCA25-86F3-4457-B429-53F47871CC85}">
      <dsp:nvSpPr>
        <dsp:cNvPr id="0" name=""/>
        <dsp:cNvSpPr/>
      </dsp:nvSpPr>
      <dsp:spPr>
        <a:xfrm>
          <a:off x="2619720" y="1795246"/>
          <a:ext cx="1309019" cy="614573"/>
        </a:xfrm>
        <a:prstGeom prst="roundRect">
          <a:avLst>
            <a:gd name="adj" fmla="val 10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2637720" y="1813246"/>
        <a:ext cx="1273019" cy="578573"/>
      </dsp:txXfrm>
    </dsp:sp>
    <dsp:sp modelId="{E919F4D5-1286-4940-802D-7F44C72BBEA2}">
      <dsp:nvSpPr>
        <dsp:cNvPr id="0" name=""/>
        <dsp:cNvSpPr/>
      </dsp:nvSpPr>
      <dsp:spPr>
        <a:xfrm>
          <a:off x="1467493" y="2409820"/>
          <a:ext cx="1806737" cy="262448"/>
        </a:xfrm>
        <a:custGeom>
          <a:avLst/>
          <a:gdLst/>
          <a:ahLst/>
          <a:cxnLst/>
          <a:rect l="0" t="0" r="0" b="0"/>
          <a:pathLst>
            <a:path>
              <a:moveTo>
                <a:pt x="1806737" y="0"/>
              </a:moveTo>
              <a:lnTo>
                <a:pt x="1806737" y="131224"/>
              </a:lnTo>
              <a:lnTo>
                <a:pt x="0" y="131224"/>
              </a:lnTo>
              <a:lnTo>
                <a:pt x="0" y="262448"/>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397CC8-C419-4DDE-BDA7-C0D4849CB038}">
      <dsp:nvSpPr>
        <dsp:cNvPr id="0" name=""/>
        <dsp:cNvSpPr/>
      </dsp:nvSpPr>
      <dsp:spPr>
        <a:xfrm>
          <a:off x="711944" y="2672269"/>
          <a:ext cx="1511098" cy="65697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墙壁装</a:t>
          </a:r>
          <a:endParaRPr lang="zh-CN" altLang="en-US" sz="1600" kern="1200" dirty="0"/>
        </a:p>
      </dsp:txBody>
      <dsp:txXfrm>
        <a:off x="731186" y="2691511"/>
        <a:ext cx="1472614" cy="618491"/>
      </dsp:txXfrm>
    </dsp:sp>
    <dsp:sp modelId="{74A90E05-05BA-4D24-8B2B-9FAAED57DF65}">
      <dsp:nvSpPr>
        <dsp:cNvPr id="0" name=""/>
        <dsp:cNvSpPr/>
      </dsp:nvSpPr>
      <dsp:spPr>
        <a:xfrm>
          <a:off x="1421773" y="3329244"/>
          <a:ext cx="91440" cy="263131"/>
        </a:xfrm>
        <a:custGeom>
          <a:avLst/>
          <a:gdLst/>
          <a:ahLst/>
          <a:cxnLst/>
          <a:rect l="0" t="0" r="0" b="0"/>
          <a:pathLst>
            <a:path>
              <a:moveTo>
                <a:pt x="45720" y="0"/>
              </a:moveTo>
              <a:lnTo>
                <a:pt x="45720" y="26313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08F3E7-7F92-4110-A71E-57E5272A3B2E}">
      <dsp:nvSpPr>
        <dsp:cNvPr id="0" name=""/>
        <dsp:cNvSpPr/>
      </dsp:nvSpPr>
      <dsp:spPr>
        <a:xfrm>
          <a:off x="711944" y="3592375"/>
          <a:ext cx="1511098" cy="65697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常用于楼宇外墙面等环境定点监控</a:t>
          </a:r>
          <a:endParaRPr lang="zh-CN" altLang="en-US" sz="1200" kern="1200" dirty="0"/>
        </a:p>
      </dsp:txBody>
      <dsp:txXfrm>
        <a:off x="731186" y="3611617"/>
        <a:ext cx="1472614" cy="618491"/>
      </dsp:txXfrm>
    </dsp:sp>
    <dsp:sp modelId="{69F825F7-B195-42A4-AE57-4874C4321C91}">
      <dsp:nvSpPr>
        <dsp:cNvPr id="0" name=""/>
        <dsp:cNvSpPr/>
      </dsp:nvSpPr>
      <dsp:spPr>
        <a:xfrm>
          <a:off x="1421773" y="4249350"/>
          <a:ext cx="91440" cy="262790"/>
        </a:xfrm>
        <a:custGeom>
          <a:avLst/>
          <a:gdLst/>
          <a:ahLst/>
          <a:cxnLst/>
          <a:rect l="0" t="0" r="0" b="0"/>
          <a:pathLst>
            <a:path>
              <a:moveTo>
                <a:pt x="45720" y="0"/>
              </a:moveTo>
              <a:lnTo>
                <a:pt x="45720" y="262790"/>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BF7F74-6291-4730-B273-8F7F232D40B5}">
      <dsp:nvSpPr>
        <dsp:cNvPr id="0" name=""/>
        <dsp:cNvSpPr/>
      </dsp:nvSpPr>
      <dsp:spPr>
        <a:xfrm>
          <a:off x="737556" y="4512140"/>
          <a:ext cx="1459874" cy="640629"/>
        </a:xfrm>
        <a:prstGeom prst="roundRect">
          <a:avLst>
            <a:gd name="adj" fmla="val 10000"/>
          </a:avLst>
        </a:prstGeom>
        <a:noFill/>
        <a:ln w="25400" cap="flat" cmpd="sng" algn="ctr">
          <a:solidFill>
            <a:schemeClr val="accent6">
              <a:shade val="80000"/>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7030A0"/>
              </a:solidFill>
            </a:rPr>
            <a:t>自带支架</a:t>
          </a:r>
          <a:endParaRPr lang="zh-CN" altLang="en-US" sz="1200" kern="1200" dirty="0">
            <a:solidFill>
              <a:srgbClr val="7030A0"/>
            </a:solidFill>
          </a:endParaRPr>
        </a:p>
      </dsp:txBody>
      <dsp:txXfrm>
        <a:off x="756319" y="4530903"/>
        <a:ext cx="1422348" cy="603103"/>
      </dsp:txXfrm>
    </dsp:sp>
    <dsp:sp modelId="{687616D6-397D-4F24-A6B1-79461544ED3F}">
      <dsp:nvSpPr>
        <dsp:cNvPr id="0" name=""/>
        <dsp:cNvSpPr/>
      </dsp:nvSpPr>
      <dsp:spPr>
        <a:xfrm>
          <a:off x="3228510" y="2409820"/>
          <a:ext cx="91440" cy="262448"/>
        </a:xfrm>
        <a:custGeom>
          <a:avLst/>
          <a:gdLst/>
          <a:ahLst/>
          <a:cxnLst/>
          <a:rect l="0" t="0" r="0" b="0"/>
          <a:pathLst>
            <a:path>
              <a:moveTo>
                <a:pt x="45720" y="0"/>
              </a:moveTo>
              <a:lnTo>
                <a:pt x="45720" y="262448"/>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CC7938-7C6E-4271-83B7-89F34C7A913E}">
      <dsp:nvSpPr>
        <dsp:cNvPr id="0" name=""/>
        <dsp:cNvSpPr/>
      </dsp:nvSpPr>
      <dsp:spPr>
        <a:xfrm>
          <a:off x="2518681" y="2672269"/>
          <a:ext cx="1511098" cy="65697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柱杆装</a:t>
          </a:r>
          <a:endParaRPr lang="zh-CN" altLang="en-US" sz="1600" kern="1200" dirty="0"/>
        </a:p>
      </dsp:txBody>
      <dsp:txXfrm>
        <a:off x="2537923" y="2691511"/>
        <a:ext cx="1472614" cy="618491"/>
      </dsp:txXfrm>
    </dsp:sp>
    <dsp:sp modelId="{0DD6109C-E408-42D9-A169-3EBBA7315324}">
      <dsp:nvSpPr>
        <dsp:cNvPr id="0" name=""/>
        <dsp:cNvSpPr/>
      </dsp:nvSpPr>
      <dsp:spPr>
        <a:xfrm>
          <a:off x="3228510" y="3329244"/>
          <a:ext cx="91440" cy="263131"/>
        </a:xfrm>
        <a:custGeom>
          <a:avLst/>
          <a:gdLst/>
          <a:ahLst/>
          <a:cxnLst/>
          <a:rect l="0" t="0" r="0" b="0"/>
          <a:pathLst>
            <a:path>
              <a:moveTo>
                <a:pt x="45720" y="0"/>
              </a:moveTo>
              <a:lnTo>
                <a:pt x="45720" y="26313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93DA40-73DC-4805-A7DE-8E0604C601FF}">
      <dsp:nvSpPr>
        <dsp:cNvPr id="0" name=""/>
        <dsp:cNvSpPr/>
      </dsp:nvSpPr>
      <dsp:spPr>
        <a:xfrm>
          <a:off x="2518681" y="3592375"/>
          <a:ext cx="1511098" cy="65697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常用于园区、停车场等环境定点监控</a:t>
          </a:r>
          <a:endParaRPr lang="zh-CN" altLang="en-US" sz="1200" kern="1200" dirty="0"/>
        </a:p>
      </dsp:txBody>
      <dsp:txXfrm>
        <a:off x="2537923" y="3611617"/>
        <a:ext cx="1472614" cy="618491"/>
      </dsp:txXfrm>
    </dsp:sp>
    <dsp:sp modelId="{857883E1-C846-4CD6-BADB-85796D72DBF2}">
      <dsp:nvSpPr>
        <dsp:cNvPr id="0" name=""/>
        <dsp:cNvSpPr/>
      </dsp:nvSpPr>
      <dsp:spPr>
        <a:xfrm>
          <a:off x="3228510" y="4249350"/>
          <a:ext cx="91440" cy="262790"/>
        </a:xfrm>
        <a:custGeom>
          <a:avLst/>
          <a:gdLst/>
          <a:ahLst/>
          <a:cxnLst/>
          <a:rect l="0" t="0" r="0" b="0"/>
          <a:pathLst>
            <a:path>
              <a:moveTo>
                <a:pt x="45720" y="0"/>
              </a:moveTo>
              <a:lnTo>
                <a:pt x="45720" y="262790"/>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2E4260-E879-4948-8599-DE337AA8B1D4}">
      <dsp:nvSpPr>
        <dsp:cNvPr id="0" name=""/>
        <dsp:cNvSpPr/>
      </dsp:nvSpPr>
      <dsp:spPr>
        <a:xfrm>
          <a:off x="2958094" y="4512140"/>
          <a:ext cx="632272" cy="848713"/>
        </a:xfrm>
        <a:prstGeom prst="roundRect">
          <a:avLst>
            <a:gd name="adj" fmla="val 10000"/>
          </a:avLst>
        </a:prstGeom>
        <a:blipFill rotWithShape="0">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endParaRPr lang="zh-CN" altLang="en-US" sz="3700" kern="1200" dirty="0"/>
        </a:p>
      </dsp:txBody>
      <dsp:txXfrm>
        <a:off x="2976613" y="4530659"/>
        <a:ext cx="595234" cy="811675"/>
      </dsp:txXfrm>
    </dsp:sp>
    <dsp:sp modelId="{19A88CE3-4A9B-4532-ABD7-F8BAABF14CF6}">
      <dsp:nvSpPr>
        <dsp:cNvPr id="0" name=""/>
        <dsp:cNvSpPr/>
      </dsp:nvSpPr>
      <dsp:spPr>
        <a:xfrm>
          <a:off x="3274230" y="2409820"/>
          <a:ext cx="1806737" cy="262448"/>
        </a:xfrm>
        <a:custGeom>
          <a:avLst/>
          <a:gdLst/>
          <a:ahLst/>
          <a:cxnLst/>
          <a:rect l="0" t="0" r="0" b="0"/>
          <a:pathLst>
            <a:path>
              <a:moveTo>
                <a:pt x="0" y="0"/>
              </a:moveTo>
              <a:lnTo>
                <a:pt x="0" y="131224"/>
              </a:lnTo>
              <a:lnTo>
                <a:pt x="1806737" y="131224"/>
              </a:lnTo>
              <a:lnTo>
                <a:pt x="1806737" y="262448"/>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617C10-A556-45FC-9FBD-D4A60F1E45B6}">
      <dsp:nvSpPr>
        <dsp:cNvPr id="0" name=""/>
        <dsp:cNvSpPr/>
      </dsp:nvSpPr>
      <dsp:spPr>
        <a:xfrm>
          <a:off x="4325418" y="2672269"/>
          <a:ext cx="1511098" cy="65697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横杆装</a:t>
          </a:r>
          <a:endParaRPr lang="zh-CN" altLang="en-US" sz="1600" kern="1200" dirty="0"/>
        </a:p>
      </dsp:txBody>
      <dsp:txXfrm>
        <a:off x="4344660" y="2691511"/>
        <a:ext cx="1472614" cy="618491"/>
      </dsp:txXfrm>
    </dsp:sp>
    <dsp:sp modelId="{B2BFA798-AD0D-4ED5-99F3-D401A5C4FC9C}">
      <dsp:nvSpPr>
        <dsp:cNvPr id="0" name=""/>
        <dsp:cNvSpPr/>
      </dsp:nvSpPr>
      <dsp:spPr>
        <a:xfrm>
          <a:off x="5035247" y="3329244"/>
          <a:ext cx="91440" cy="263131"/>
        </a:xfrm>
        <a:custGeom>
          <a:avLst/>
          <a:gdLst/>
          <a:ahLst/>
          <a:cxnLst/>
          <a:rect l="0" t="0" r="0" b="0"/>
          <a:pathLst>
            <a:path>
              <a:moveTo>
                <a:pt x="45720" y="0"/>
              </a:moveTo>
              <a:lnTo>
                <a:pt x="45720" y="263131"/>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89DD31-E453-49F1-AFC0-AD284A6D7FD8}">
      <dsp:nvSpPr>
        <dsp:cNvPr id="0" name=""/>
        <dsp:cNvSpPr/>
      </dsp:nvSpPr>
      <dsp:spPr>
        <a:xfrm>
          <a:off x="4325418" y="3592375"/>
          <a:ext cx="1511098" cy="65697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常用于卡口、电警等环境定点监控</a:t>
          </a:r>
          <a:endParaRPr lang="zh-CN" altLang="en-US" sz="1200" kern="1200" dirty="0"/>
        </a:p>
      </dsp:txBody>
      <dsp:txXfrm>
        <a:off x="4344660" y="3611617"/>
        <a:ext cx="1472614" cy="618491"/>
      </dsp:txXfrm>
    </dsp:sp>
    <dsp:sp modelId="{3318FA00-F59A-4C1B-A079-CE886C3DA33C}">
      <dsp:nvSpPr>
        <dsp:cNvPr id="0" name=""/>
        <dsp:cNvSpPr/>
      </dsp:nvSpPr>
      <dsp:spPr>
        <a:xfrm>
          <a:off x="5035247" y="4249350"/>
          <a:ext cx="91440" cy="262790"/>
        </a:xfrm>
        <a:custGeom>
          <a:avLst/>
          <a:gdLst/>
          <a:ahLst/>
          <a:cxnLst/>
          <a:rect l="0" t="0" r="0" b="0"/>
          <a:pathLst>
            <a:path>
              <a:moveTo>
                <a:pt x="45720" y="0"/>
              </a:moveTo>
              <a:lnTo>
                <a:pt x="45720" y="262790"/>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128098-BC95-4A54-BEB1-E504B41ABCF3}">
      <dsp:nvSpPr>
        <dsp:cNvPr id="0" name=""/>
        <dsp:cNvSpPr/>
      </dsp:nvSpPr>
      <dsp:spPr>
        <a:xfrm>
          <a:off x="4471508" y="4512140"/>
          <a:ext cx="1218918" cy="855131"/>
        </a:xfrm>
        <a:prstGeom prst="roundRect">
          <a:avLst>
            <a:gd name="adj" fmla="val 10000"/>
          </a:avLst>
        </a:prstGeom>
        <a:blipFill rotWithShape="0">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endParaRPr lang="zh-CN" altLang="en-US" sz="3700" kern="1200" dirty="0"/>
        </a:p>
      </dsp:txBody>
      <dsp:txXfrm>
        <a:off x="4496554" y="4537186"/>
        <a:ext cx="1168826" cy="8050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B78E3-8F78-446D-BF08-8670AB115511}">
      <dsp:nvSpPr>
        <dsp:cNvPr id="0" name=""/>
        <dsp:cNvSpPr/>
      </dsp:nvSpPr>
      <dsp:spPr>
        <a:xfrm>
          <a:off x="3682313" y="55001"/>
          <a:ext cx="1057182" cy="57463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球机</a:t>
          </a:r>
          <a:endParaRPr lang="zh-CN" altLang="en-US" sz="1600" kern="1200" dirty="0"/>
        </a:p>
      </dsp:txBody>
      <dsp:txXfrm>
        <a:off x="3699143" y="71831"/>
        <a:ext cx="1023522" cy="540975"/>
      </dsp:txXfrm>
    </dsp:sp>
    <dsp:sp modelId="{04B47AE9-3213-4301-A63D-DE72DD89DAE8}">
      <dsp:nvSpPr>
        <dsp:cNvPr id="0" name=""/>
        <dsp:cNvSpPr/>
      </dsp:nvSpPr>
      <dsp:spPr>
        <a:xfrm>
          <a:off x="2444696" y="629636"/>
          <a:ext cx="1766208" cy="281915"/>
        </a:xfrm>
        <a:custGeom>
          <a:avLst/>
          <a:gdLst/>
          <a:ahLst/>
          <a:cxnLst/>
          <a:rect l="0" t="0" r="0" b="0"/>
          <a:pathLst>
            <a:path>
              <a:moveTo>
                <a:pt x="1766208" y="0"/>
              </a:moveTo>
              <a:lnTo>
                <a:pt x="1766208" y="140957"/>
              </a:lnTo>
              <a:lnTo>
                <a:pt x="0" y="140957"/>
              </a:lnTo>
              <a:lnTo>
                <a:pt x="0" y="281915"/>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FEBB8C-2FEB-4C54-BC74-D95B616011E9}">
      <dsp:nvSpPr>
        <dsp:cNvPr id="0" name=""/>
        <dsp:cNvSpPr/>
      </dsp:nvSpPr>
      <dsp:spPr>
        <a:xfrm>
          <a:off x="1916105" y="911551"/>
          <a:ext cx="1057182" cy="57463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室外</a:t>
          </a:r>
          <a:endParaRPr lang="zh-CN" altLang="en-US" sz="1600" kern="1200" dirty="0"/>
        </a:p>
      </dsp:txBody>
      <dsp:txXfrm>
        <a:off x="1932935" y="928381"/>
        <a:ext cx="1023522" cy="540975"/>
      </dsp:txXfrm>
    </dsp:sp>
    <dsp:sp modelId="{66D97BCD-3C5C-4556-AC1C-B36DF18A9E54}">
      <dsp:nvSpPr>
        <dsp:cNvPr id="0" name=""/>
        <dsp:cNvSpPr/>
      </dsp:nvSpPr>
      <dsp:spPr>
        <a:xfrm>
          <a:off x="2398976" y="1486186"/>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BD0FD-43A3-49F8-BDBB-74025E2D270E}">
      <dsp:nvSpPr>
        <dsp:cNvPr id="0" name=""/>
        <dsp:cNvSpPr/>
      </dsp:nvSpPr>
      <dsp:spPr>
        <a:xfrm>
          <a:off x="2083806" y="1768101"/>
          <a:ext cx="721780" cy="704788"/>
        </a:xfrm>
        <a:prstGeom prst="roundRect">
          <a:avLst>
            <a:gd name="adj" fmla="val 10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2104449" y="1788744"/>
        <a:ext cx="680494" cy="663502"/>
      </dsp:txXfrm>
    </dsp:sp>
    <dsp:sp modelId="{0D029121-EED6-4638-931C-900C2F1F9BC0}">
      <dsp:nvSpPr>
        <dsp:cNvPr id="0" name=""/>
        <dsp:cNvSpPr/>
      </dsp:nvSpPr>
      <dsp:spPr>
        <a:xfrm>
          <a:off x="1031729" y="2472890"/>
          <a:ext cx="1412966" cy="281915"/>
        </a:xfrm>
        <a:custGeom>
          <a:avLst/>
          <a:gdLst/>
          <a:ahLst/>
          <a:cxnLst/>
          <a:rect l="0" t="0" r="0" b="0"/>
          <a:pathLst>
            <a:path>
              <a:moveTo>
                <a:pt x="1412966" y="0"/>
              </a:moveTo>
              <a:lnTo>
                <a:pt x="1412966" y="140957"/>
              </a:lnTo>
              <a:lnTo>
                <a:pt x="0" y="140957"/>
              </a:lnTo>
              <a:lnTo>
                <a:pt x="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355A-07C0-4504-B114-DC4F32935B5C}">
      <dsp:nvSpPr>
        <dsp:cNvPr id="0" name=""/>
        <dsp:cNvSpPr/>
      </dsp:nvSpPr>
      <dsp:spPr>
        <a:xfrm>
          <a:off x="483823" y="2754805"/>
          <a:ext cx="1095811" cy="57463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墙壁装</a:t>
          </a:r>
          <a:endParaRPr lang="zh-CN" altLang="en-US" sz="1600" kern="1200" dirty="0"/>
        </a:p>
      </dsp:txBody>
      <dsp:txXfrm>
        <a:off x="500653" y="2771635"/>
        <a:ext cx="1062151" cy="540975"/>
      </dsp:txXfrm>
    </dsp:sp>
    <dsp:sp modelId="{B7B8DC90-16EB-43A1-AFB9-50C40643E894}">
      <dsp:nvSpPr>
        <dsp:cNvPr id="0" name=""/>
        <dsp:cNvSpPr/>
      </dsp:nvSpPr>
      <dsp:spPr>
        <a:xfrm>
          <a:off x="986009" y="3329440"/>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E29BFC-DB41-48C6-AE48-5F83776D13AB}">
      <dsp:nvSpPr>
        <dsp:cNvPr id="0" name=""/>
        <dsp:cNvSpPr/>
      </dsp:nvSpPr>
      <dsp:spPr>
        <a:xfrm>
          <a:off x="483823" y="3611355"/>
          <a:ext cx="1095811" cy="704788"/>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常用于楼宇内外墙面等环境大范围监控</a:t>
          </a:r>
          <a:endParaRPr lang="zh-CN" altLang="en-US" sz="1200" kern="1200" dirty="0"/>
        </a:p>
      </dsp:txBody>
      <dsp:txXfrm>
        <a:off x="504466" y="3631998"/>
        <a:ext cx="1054525" cy="663502"/>
      </dsp:txXfrm>
    </dsp:sp>
    <dsp:sp modelId="{F6B70A99-398E-476E-A149-E46C202BB0DF}">
      <dsp:nvSpPr>
        <dsp:cNvPr id="0" name=""/>
        <dsp:cNvSpPr/>
      </dsp:nvSpPr>
      <dsp:spPr>
        <a:xfrm>
          <a:off x="986009" y="4316144"/>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DAA010-DB73-4710-9FDB-00E9C0E2CB70}">
      <dsp:nvSpPr>
        <dsp:cNvPr id="0" name=""/>
        <dsp:cNvSpPr/>
      </dsp:nvSpPr>
      <dsp:spPr>
        <a:xfrm>
          <a:off x="503138" y="4598059"/>
          <a:ext cx="1057182" cy="704788"/>
        </a:xfrm>
        <a:prstGeom prst="roundRect">
          <a:avLst>
            <a:gd name="adj" fmla="val 10000"/>
          </a:avLst>
        </a:prstGeom>
        <a:blipFill rotWithShape="0">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zh-CN" altLang="en-US" sz="1200" kern="1200" dirty="0"/>
        </a:p>
      </dsp:txBody>
      <dsp:txXfrm>
        <a:off x="523781" y="4618702"/>
        <a:ext cx="1015896" cy="663502"/>
      </dsp:txXfrm>
    </dsp:sp>
    <dsp:sp modelId="{9F36F444-DC89-4A07-9EF2-D7CBAA43D686}">
      <dsp:nvSpPr>
        <dsp:cNvPr id="0" name=""/>
        <dsp:cNvSpPr/>
      </dsp:nvSpPr>
      <dsp:spPr>
        <a:xfrm>
          <a:off x="2398976" y="2472890"/>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02CAC-D060-4EEF-A6BB-D17089633BA6}">
      <dsp:nvSpPr>
        <dsp:cNvPr id="0" name=""/>
        <dsp:cNvSpPr/>
      </dsp:nvSpPr>
      <dsp:spPr>
        <a:xfrm>
          <a:off x="1896790" y="2754805"/>
          <a:ext cx="1095811" cy="57463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墙角装</a:t>
          </a:r>
          <a:endParaRPr lang="zh-CN" altLang="en-US" sz="1600" kern="1200" dirty="0"/>
        </a:p>
      </dsp:txBody>
      <dsp:txXfrm>
        <a:off x="1913620" y="2771635"/>
        <a:ext cx="1062151" cy="540975"/>
      </dsp:txXfrm>
    </dsp:sp>
    <dsp:sp modelId="{80C4D683-7942-419D-AB52-B8BD533F7DB0}">
      <dsp:nvSpPr>
        <dsp:cNvPr id="0" name=""/>
        <dsp:cNvSpPr/>
      </dsp:nvSpPr>
      <dsp:spPr>
        <a:xfrm>
          <a:off x="2398976" y="3329440"/>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0746A-C4B8-4003-8617-E1438D499507}">
      <dsp:nvSpPr>
        <dsp:cNvPr id="0" name=""/>
        <dsp:cNvSpPr/>
      </dsp:nvSpPr>
      <dsp:spPr>
        <a:xfrm>
          <a:off x="1896790" y="3611355"/>
          <a:ext cx="1095811" cy="704788"/>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常用于楼宇外墙角等环境大范围监控</a:t>
          </a:r>
          <a:endParaRPr lang="zh-CN" altLang="en-US" sz="1200" kern="1200" dirty="0"/>
        </a:p>
      </dsp:txBody>
      <dsp:txXfrm>
        <a:off x="1917433" y="3631998"/>
        <a:ext cx="1054525" cy="663502"/>
      </dsp:txXfrm>
    </dsp:sp>
    <dsp:sp modelId="{5FEE6050-0343-45F6-91F7-DACE38FDB25A}">
      <dsp:nvSpPr>
        <dsp:cNvPr id="0" name=""/>
        <dsp:cNvSpPr/>
      </dsp:nvSpPr>
      <dsp:spPr>
        <a:xfrm>
          <a:off x="2398976" y="4316144"/>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A62B08-F873-4E3A-8330-68299892EF29}">
      <dsp:nvSpPr>
        <dsp:cNvPr id="0" name=""/>
        <dsp:cNvSpPr/>
      </dsp:nvSpPr>
      <dsp:spPr>
        <a:xfrm>
          <a:off x="1916105" y="4598059"/>
          <a:ext cx="1057182" cy="704788"/>
        </a:xfrm>
        <a:prstGeom prst="roundRect">
          <a:avLst>
            <a:gd name="adj" fmla="val 10000"/>
          </a:avLst>
        </a:prstGeom>
        <a:blipFill rotWithShape="0">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zh-CN" altLang="en-US" sz="1200" kern="1200" dirty="0"/>
        </a:p>
      </dsp:txBody>
      <dsp:txXfrm>
        <a:off x="1936748" y="4618702"/>
        <a:ext cx="1015896" cy="663502"/>
      </dsp:txXfrm>
    </dsp:sp>
    <dsp:sp modelId="{B34C205B-F8D2-4299-BA02-7BC7EB1C54BF}">
      <dsp:nvSpPr>
        <dsp:cNvPr id="0" name=""/>
        <dsp:cNvSpPr/>
      </dsp:nvSpPr>
      <dsp:spPr>
        <a:xfrm>
          <a:off x="2444696" y="2472890"/>
          <a:ext cx="1412966" cy="281915"/>
        </a:xfrm>
        <a:custGeom>
          <a:avLst/>
          <a:gdLst/>
          <a:ahLst/>
          <a:cxnLst/>
          <a:rect l="0" t="0" r="0" b="0"/>
          <a:pathLst>
            <a:path>
              <a:moveTo>
                <a:pt x="0" y="0"/>
              </a:moveTo>
              <a:lnTo>
                <a:pt x="0" y="140957"/>
              </a:lnTo>
              <a:lnTo>
                <a:pt x="1412966" y="140957"/>
              </a:lnTo>
              <a:lnTo>
                <a:pt x="1412966"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DD374A-45C7-4F2F-A550-7FCAF00B0AEE}">
      <dsp:nvSpPr>
        <dsp:cNvPr id="0" name=""/>
        <dsp:cNvSpPr/>
      </dsp:nvSpPr>
      <dsp:spPr>
        <a:xfrm>
          <a:off x="3309757" y="2754805"/>
          <a:ext cx="1095811" cy="57463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柱杆装</a:t>
          </a:r>
          <a:endParaRPr lang="zh-CN" altLang="en-US" sz="1600" kern="1200" dirty="0"/>
        </a:p>
      </dsp:txBody>
      <dsp:txXfrm>
        <a:off x="3326587" y="2771635"/>
        <a:ext cx="1062151" cy="540975"/>
      </dsp:txXfrm>
    </dsp:sp>
    <dsp:sp modelId="{F8EF3DBC-8148-4297-92D6-E3425B1AFCAD}">
      <dsp:nvSpPr>
        <dsp:cNvPr id="0" name=""/>
        <dsp:cNvSpPr/>
      </dsp:nvSpPr>
      <dsp:spPr>
        <a:xfrm>
          <a:off x="3811943" y="3329440"/>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259E38-6380-46EE-9C46-B5643E0EA6B3}">
      <dsp:nvSpPr>
        <dsp:cNvPr id="0" name=""/>
        <dsp:cNvSpPr/>
      </dsp:nvSpPr>
      <dsp:spPr>
        <a:xfrm>
          <a:off x="3309757" y="3611355"/>
          <a:ext cx="1095811" cy="704788"/>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常用于园区、停车场等环境大范围监控</a:t>
          </a:r>
          <a:endParaRPr lang="zh-CN" altLang="en-US" sz="1200" kern="1200" dirty="0"/>
        </a:p>
      </dsp:txBody>
      <dsp:txXfrm>
        <a:off x="3330400" y="3631998"/>
        <a:ext cx="1054525" cy="663502"/>
      </dsp:txXfrm>
    </dsp:sp>
    <dsp:sp modelId="{886C31C9-4E9B-48C7-8CFD-64C5FB50D5BF}">
      <dsp:nvSpPr>
        <dsp:cNvPr id="0" name=""/>
        <dsp:cNvSpPr/>
      </dsp:nvSpPr>
      <dsp:spPr>
        <a:xfrm>
          <a:off x="3811943" y="4316144"/>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43A057-BE87-4580-952C-2F4FD7484514}">
      <dsp:nvSpPr>
        <dsp:cNvPr id="0" name=""/>
        <dsp:cNvSpPr/>
      </dsp:nvSpPr>
      <dsp:spPr>
        <a:xfrm>
          <a:off x="3329071" y="4598059"/>
          <a:ext cx="1057182" cy="704788"/>
        </a:xfrm>
        <a:prstGeom prst="roundRect">
          <a:avLst>
            <a:gd name="adj" fmla="val 10000"/>
          </a:avLst>
        </a:prstGeom>
        <a:blipFill rotWithShape="0">
          <a:blip xmlns:r="http://schemas.openxmlformats.org/officeDocument/2006/relationships" r:embed="rId4"/>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zh-CN" altLang="en-US" sz="1200" kern="1200" dirty="0"/>
        </a:p>
      </dsp:txBody>
      <dsp:txXfrm>
        <a:off x="3349714" y="4618702"/>
        <a:ext cx="1015896" cy="663502"/>
      </dsp:txXfrm>
    </dsp:sp>
    <dsp:sp modelId="{8C901F94-8056-44C5-BA5A-0BE419A99C80}">
      <dsp:nvSpPr>
        <dsp:cNvPr id="0" name=""/>
        <dsp:cNvSpPr/>
      </dsp:nvSpPr>
      <dsp:spPr>
        <a:xfrm>
          <a:off x="4210904" y="629636"/>
          <a:ext cx="1766208" cy="281915"/>
        </a:xfrm>
        <a:custGeom>
          <a:avLst/>
          <a:gdLst/>
          <a:ahLst/>
          <a:cxnLst/>
          <a:rect l="0" t="0" r="0" b="0"/>
          <a:pathLst>
            <a:path>
              <a:moveTo>
                <a:pt x="0" y="0"/>
              </a:moveTo>
              <a:lnTo>
                <a:pt x="0" y="140957"/>
              </a:lnTo>
              <a:lnTo>
                <a:pt x="1766208" y="140957"/>
              </a:lnTo>
              <a:lnTo>
                <a:pt x="1766208" y="281915"/>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B34F11-B1C6-438C-BC74-6B560276A59C}">
      <dsp:nvSpPr>
        <dsp:cNvPr id="0" name=""/>
        <dsp:cNvSpPr/>
      </dsp:nvSpPr>
      <dsp:spPr>
        <a:xfrm>
          <a:off x="5448521" y="911551"/>
          <a:ext cx="1057182" cy="57463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室内</a:t>
          </a:r>
          <a:endParaRPr lang="zh-CN" altLang="en-US" sz="1600" kern="1200" dirty="0"/>
        </a:p>
      </dsp:txBody>
      <dsp:txXfrm>
        <a:off x="5465351" y="928381"/>
        <a:ext cx="1023522" cy="540975"/>
      </dsp:txXfrm>
    </dsp:sp>
    <dsp:sp modelId="{2F258E5D-65AB-4820-A3B8-3CE21A722290}">
      <dsp:nvSpPr>
        <dsp:cNvPr id="0" name=""/>
        <dsp:cNvSpPr/>
      </dsp:nvSpPr>
      <dsp:spPr>
        <a:xfrm>
          <a:off x="5931392" y="1486186"/>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7D3014-FD44-41F6-9258-B43E75A0BE49}">
      <dsp:nvSpPr>
        <dsp:cNvPr id="0" name=""/>
        <dsp:cNvSpPr/>
      </dsp:nvSpPr>
      <dsp:spPr>
        <a:xfrm>
          <a:off x="5641658" y="1768101"/>
          <a:ext cx="670909" cy="704788"/>
        </a:xfrm>
        <a:prstGeom prst="roundRect">
          <a:avLst>
            <a:gd name="adj" fmla="val 10000"/>
          </a:avLst>
        </a:prstGeom>
        <a:blipFill rotWithShape="0">
          <a:blip xmlns:r="http://schemas.openxmlformats.org/officeDocument/2006/relationships" r:embed="rId5"/>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5661308" y="1787751"/>
        <a:ext cx="631609" cy="665488"/>
      </dsp:txXfrm>
    </dsp:sp>
    <dsp:sp modelId="{CAFC356D-92E9-49CF-9FF6-56D8FE6B28DA}">
      <dsp:nvSpPr>
        <dsp:cNvPr id="0" name=""/>
        <dsp:cNvSpPr/>
      </dsp:nvSpPr>
      <dsp:spPr>
        <a:xfrm>
          <a:off x="5270629" y="2472890"/>
          <a:ext cx="706483" cy="281915"/>
        </a:xfrm>
        <a:custGeom>
          <a:avLst/>
          <a:gdLst/>
          <a:ahLst/>
          <a:cxnLst/>
          <a:rect l="0" t="0" r="0" b="0"/>
          <a:pathLst>
            <a:path>
              <a:moveTo>
                <a:pt x="706483" y="0"/>
              </a:moveTo>
              <a:lnTo>
                <a:pt x="706483" y="140957"/>
              </a:lnTo>
              <a:lnTo>
                <a:pt x="0" y="140957"/>
              </a:lnTo>
              <a:lnTo>
                <a:pt x="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B3C56F-7FCA-4AB5-83D1-E8C0F43BF64A}">
      <dsp:nvSpPr>
        <dsp:cNvPr id="0" name=""/>
        <dsp:cNvSpPr/>
      </dsp:nvSpPr>
      <dsp:spPr>
        <a:xfrm>
          <a:off x="4722723" y="2754805"/>
          <a:ext cx="1095811" cy="57463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吊顶装</a:t>
          </a:r>
          <a:endParaRPr lang="zh-CN" altLang="en-US" sz="1600" kern="1200" dirty="0"/>
        </a:p>
      </dsp:txBody>
      <dsp:txXfrm>
        <a:off x="4739553" y="2771635"/>
        <a:ext cx="1062151" cy="540975"/>
      </dsp:txXfrm>
    </dsp:sp>
    <dsp:sp modelId="{EF1CAC23-D73B-4C0E-A56B-E222DCC4BAF3}">
      <dsp:nvSpPr>
        <dsp:cNvPr id="0" name=""/>
        <dsp:cNvSpPr/>
      </dsp:nvSpPr>
      <dsp:spPr>
        <a:xfrm>
          <a:off x="5224909" y="3329440"/>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D03DD-700D-458D-A3F1-B47DB0C17F15}">
      <dsp:nvSpPr>
        <dsp:cNvPr id="0" name=""/>
        <dsp:cNvSpPr/>
      </dsp:nvSpPr>
      <dsp:spPr>
        <a:xfrm>
          <a:off x="4722723" y="3611355"/>
          <a:ext cx="1095811" cy="704788"/>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常用于车库</a:t>
          </a:r>
          <a:r>
            <a:rPr lang="en-US" altLang="zh-CN" sz="1200" kern="1200" dirty="0" smtClean="0"/>
            <a:t>,</a:t>
          </a:r>
          <a:r>
            <a:rPr lang="zh-CN" altLang="en-US" sz="1200" kern="1200" dirty="0" smtClean="0"/>
            <a:t>室内大厅等环境大范围监控</a:t>
          </a:r>
          <a:endParaRPr lang="zh-CN" altLang="en-US" sz="1200" kern="1200" dirty="0"/>
        </a:p>
      </dsp:txBody>
      <dsp:txXfrm>
        <a:off x="4743366" y="3631998"/>
        <a:ext cx="1054525" cy="663502"/>
      </dsp:txXfrm>
    </dsp:sp>
    <dsp:sp modelId="{9C46A40A-C766-4C3F-95B0-A82E64B78B10}">
      <dsp:nvSpPr>
        <dsp:cNvPr id="0" name=""/>
        <dsp:cNvSpPr/>
      </dsp:nvSpPr>
      <dsp:spPr>
        <a:xfrm>
          <a:off x="5224909" y="4316144"/>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EC14B0-BA20-4DF9-A152-C538C01E03AF}">
      <dsp:nvSpPr>
        <dsp:cNvPr id="0" name=""/>
        <dsp:cNvSpPr/>
      </dsp:nvSpPr>
      <dsp:spPr>
        <a:xfrm>
          <a:off x="4742038" y="4598059"/>
          <a:ext cx="1057182" cy="542066"/>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7030A0"/>
              </a:solidFill>
            </a:rPr>
            <a:t>自带支架</a:t>
          </a:r>
          <a:endParaRPr lang="zh-CN" altLang="en-US" sz="1200" kern="1200" dirty="0">
            <a:solidFill>
              <a:srgbClr val="7030A0"/>
            </a:solidFill>
          </a:endParaRPr>
        </a:p>
      </dsp:txBody>
      <dsp:txXfrm>
        <a:off x="4757915" y="4613936"/>
        <a:ext cx="1025428" cy="510312"/>
      </dsp:txXfrm>
    </dsp:sp>
    <dsp:sp modelId="{5491E824-55CE-4957-A52D-1231206B4E34}">
      <dsp:nvSpPr>
        <dsp:cNvPr id="0" name=""/>
        <dsp:cNvSpPr/>
      </dsp:nvSpPr>
      <dsp:spPr>
        <a:xfrm>
          <a:off x="5977112" y="2472890"/>
          <a:ext cx="706483" cy="281915"/>
        </a:xfrm>
        <a:custGeom>
          <a:avLst/>
          <a:gdLst/>
          <a:ahLst/>
          <a:cxnLst/>
          <a:rect l="0" t="0" r="0" b="0"/>
          <a:pathLst>
            <a:path>
              <a:moveTo>
                <a:pt x="0" y="0"/>
              </a:moveTo>
              <a:lnTo>
                <a:pt x="0" y="140957"/>
              </a:lnTo>
              <a:lnTo>
                <a:pt x="706483" y="140957"/>
              </a:lnTo>
              <a:lnTo>
                <a:pt x="706483"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FD10A1-C514-40B0-BA7C-BF830F7942C2}">
      <dsp:nvSpPr>
        <dsp:cNvPr id="0" name=""/>
        <dsp:cNvSpPr/>
      </dsp:nvSpPr>
      <dsp:spPr>
        <a:xfrm>
          <a:off x="6135690" y="2754805"/>
          <a:ext cx="1095811" cy="57463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嵌入式装</a:t>
          </a:r>
          <a:endParaRPr lang="zh-CN" altLang="en-US" sz="1600" kern="1200" dirty="0"/>
        </a:p>
      </dsp:txBody>
      <dsp:txXfrm>
        <a:off x="6152520" y="2771635"/>
        <a:ext cx="1062151" cy="540975"/>
      </dsp:txXfrm>
    </dsp:sp>
    <dsp:sp modelId="{A67FC3FB-5AEC-4A79-8420-0B38237F144E}">
      <dsp:nvSpPr>
        <dsp:cNvPr id="0" name=""/>
        <dsp:cNvSpPr/>
      </dsp:nvSpPr>
      <dsp:spPr>
        <a:xfrm>
          <a:off x="6637876" y="3329440"/>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64013-6994-4FCA-86CD-B58545893A59}">
      <dsp:nvSpPr>
        <dsp:cNvPr id="0" name=""/>
        <dsp:cNvSpPr/>
      </dsp:nvSpPr>
      <dsp:spPr>
        <a:xfrm>
          <a:off x="6135690" y="3611355"/>
          <a:ext cx="1095811" cy="704788"/>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常用于室内等环境大范围监控，安装隐蔽</a:t>
          </a:r>
          <a:endParaRPr lang="zh-CN" altLang="en-US" sz="1200" kern="1200" dirty="0"/>
        </a:p>
      </dsp:txBody>
      <dsp:txXfrm>
        <a:off x="6156333" y="3631998"/>
        <a:ext cx="1054525" cy="663502"/>
      </dsp:txXfrm>
    </dsp:sp>
    <dsp:sp modelId="{5BA652D9-3443-43B4-A677-FC0B7CC9927A}">
      <dsp:nvSpPr>
        <dsp:cNvPr id="0" name=""/>
        <dsp:cNvSpPr/>
      </dsp:nvSpPr>
      <dsp:spPr>
        <a:xfrm>
          <a:off x="6637876" y="4316144"/>
          <a:ext cx="91440" cy="281915"/>
        </a:xfrm>
        <a:custGeom>
          <a:avLst/>
          <a:gdLst/>
          <a:ahLst/>
          <a:cxnLst/>
          <a:rect l="0" t="0" r="0" b="0"/>
          <a:pathLst>
            <a:path>
              <a:moveTo>
                <a:pt x="45720" y="0"/>
              </a:moveTo>
              <a:lnTo>
                <a:pt x="45720" y="281915"/>
              </a:lnTo>
            </a:path>
          </a:pathLst>
        </a:cu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BB48A2-32B8-4B78-91D6-BC1767B8B3FB}">
      <dsp:nvSpPr>
        <dsp:cNvPr id="0" name=""/>
        <dsp:cNvSpPr/>
      </dsp:nvSpPr>
      <dsp:spPr>
        <a:xfrm>
          <a:off x="6155004" y="4598059"/>
          <a:ext cx="1057182" cy="542066"/>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7030A0"/>
              </a:solidFill>
            </a:rPr>
            <a:t>自带支架</a:t>
          </a:r>
          <a:endParaRPr lang="zh-CN" altLang="en-US" sz="1200" kern="1200" dirty="0">
            <a:solidFill>
              <a:srgbClr val="7030A0"/>
            </a:solidFill>
          </a:endParaRPr>
        </a:p>
      </dsp:txBody>
      <dsp:txXfrm>
        <a:off x="6170881" y="4613936"/>
        <a:ext cx="1025428" cy="5103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F96FB4-BA54-4AF3-B810-E600DE349F19}" type="datetimeFigureOut">
              <a:rPr lang="zh-CN" altLang="en-US" smtClean="0"/>
              <a:t>2015/11/18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DA7586-D013-48CE-BF6C-579CD5378493}" type="slidenum">
              <a:rPr lang="zh-CN" altLang="en-US" smtClean="0"/>
              <a:t>‹#›</a:t>
            </a:fld>
            <a:endParaRPr lang="zh-CN" altLang="en-US"/>
          </a:p>
        </p:txBody>
      </p:sp>
    </p:spTree>
    <p:extLst>
      <p:ext uri="{BB962C8B-B14F-4D97-AF65-F5344CB8AC3E}">
        <p14:creationId xmlns:p14="http://schemas.microsoft.com/office/powerpoint/2010/main" val="2184103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回顾产业发展变迁和海康威视的业务延伸。从板卡到全数字监控，再到</a:t>
            </a:r>
            <a:r>
              <a:rPr lang="en-US" altLang="zh-CN" sz="1200" kern="1200" dirty="0" smtClean="0">
                <a:solidFill>
                  <a:schemeClr val="tx1"/>
                </a:solidFill>
                <a:latin typeface="+mn-lt"/>
                <a:ea typeface="+mn-ea"/>
                <a:cs typeface="+mn-cs"/>
              </a:rPr>
              <a:t>CCTV</a:t>
            </a:r>
            <a:r>
              <a:rPr lang="zh-CN" altLang="zh-CN" sz="1200" kern="1200" dirty="0" smtClean="0">
                <a:solidFill>
                  <a:schemeClr val="tx1"/>
                </a:solidFill>
                <a:latin typeface="+mn-lt"/>
                <a:ea typeface="+mn-ea"/>
                <a:cs typeface="+mn-cs"/>
              </a:rPr>
              <a:t>和数字监控，再到报警。海康威视每一步业务调整，均是适应市场变化、基于和合作伙伴共同成长。</a:t>
            </a:r>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33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34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回顾产业发展变迁和海康威视的业务延伸。从板卡到全数字监控，再到</a:t>
            </a:r>
            <a:r>
              <a:rPr lang="en-US" altLang="zh-CN" sz="1200" kern="1200" dirty="0" smtClean="0">
                <a:solidFill>
                  <a:schemeClr val="tx1"/>
                </a:solidFill>
                <a:latin typeface="+mn-lt"/>
                <a:ea typeface="+mn-ea"/>
                <a:cs typeface="+mn-cs"/>
              </a:rPr>
              <a:t>CCTV</a:t>
            </a:r>
            <a:r>
              <a:rPr lang="zh-CN" altLang="zh-CN" sz="1200" kern="1200" dirty="0" smtClean="0">
                <a:solidFill>
                  <a:schemeClr val="tx1"/>
                </a:solidFill>
                <a:latin typeface="+mn-lt"/>
                <a:ea typeface="+mn-ea"/>
                <a:cs typeface="+mn-cs"/>
              </a:rPr>
              <a:t>和数字监控，再到报警。海康威视每一步业务调整，均是适应市场变化、基于和合作伙伴共同成长。</a:t>
            </a:r>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39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目前的监控系统看不清，所以我们需要高清。</a:t>
            </a:r>
            <a:endParaRPr lang="en-US" altLang="zh-CN" dirty="0" smtClean="0"/>
          </a:p>
          <a:p>
            <a:r>
              <a:rPr lang="zh-CN" altLang="en-US" dirty="0" smtClean="0"/>
              <a:t>目前的监控为什么看不清？</a:t>
            </a:r>
            <a:endParaRPr lang="en-US" altLang="zh-CN" dirty="0" smtClean="0"/>
          </a:p>
          <a:p>
            <a:r>
              <a:rPr lang="zh-CN" altLang="en-US" dirty="0" smtClean="0"/>
              <a:t>首先，</a:t>
            </a:r>
            <a:r>
              <a:rPr lang="zh-CN" altLang="en-US" sz="1200" dirty="0" smtClean="0">
                <a:solidFill>
                  <a:schemeClr val="tx1"/>
                </a:solidFill>
              </a:rPr>
              <a:t>传统的模拟摄像机</a:t>
            </a:r>
            <a:r>
              <a:rPr lang="en-US" altLang="zh-CN" sz="1200" dirty="0" smtClean="0">
                <a:solidFill>
                  <a:schemeClr val="tx1"/>
                </a:solidFill>
                <a:cs typeface="微软雅黑"/>
              </a:rPr>
              <a:t>CCD</a:t>
            </a:r>
            <a:r>
              <a:rPr lang="zh-CN" altLang="en-US" sz="1200" dirty="0" smtClean="0">
                <a:solidFill>
                  <a:schemeClr val="tx1"/>
                </a:solidFill>
                <a:cs typeface="微软雅黑"/>
              </a:rPr>
              <a:t>传感器有效像素数约为</a:t>
            </a:r>
            <a:r>
              <a:rPr lang="en-US" altLang="zh-CN" sz="1200" dirty="0" smtClean="0">
                <a:solidFill>
                  <a:schemeClr val="tx1"/>
                </a:solidFill>
                <a:cs typeface="微软雅黑"/>
              </a:rPr>
              <a:t>35</a:t>
            </a:r>
            <a:r>
              <a:rPr lang="zh-CN" altLang="en-US" sz="1200" dirty="0" smtClean="0">
                <a:solidFill>
                  <a:schemeClr val="tx1"/>
                </a:solidFill>
                <a:cs typeface="微软雅黑"/>
              </a:rPr>
              <a:t>万</a:t>
            </a:r>
            <a:r>
              <a:rPr lang="en-US" altLang="zh-CN" sz="1200" dirty="0" smtClean="0">
                <a:solidFill>
                  <a:schemeClr val="tx1"/>
                </a:solidFill>
                <a:cs typeface="微软雅黑"/>
              </a:rPr>
              <a:t>~40</a:t>
            </a:r>
            <a:r>
              <a:rPr lang="zh-CN" altLang="en-US" sz="1200" dirty="0" smtClean="0">
                <a:solidFill>
                  <a:schemeClr val="tx1"/>
                </a:solidFill>
                <a:cs typeface="微软雅黑"/>
              </a:rPr>
              <a:t>万像素，最大分辨力</a:t>
            </a:r>
            <a:r>
              <a:rPr lang="en-US" altLang="zh-CN" sz="1200" dirty="0" smtClean="0">
                <a:solidFill>
                  <a:schemeClr val="tx1"/>
                </a:solidFill>
                <a:cs typeface="微软雅黑"/>
              </a:rPr>
              <a:t>540</a:t>
            </a:r>
            <a:r>
              <a:rPr lang="zh-CN" altLang="en-US" sz="1200" dirty="0" smtClean="0">
                <a:solidFill>
                  <a:schemeClr val="tx1"/>
                </a:solidFill>
                <a:cs typeface="微软雅黑"/>
              </a:rPr>
              <a:t>线，视频源清晰度有限。</a:t>
            </a:r>
            <a:endParaRPr lang="en-US" altLang="zh-CN" sz="1200" dirty="0" smtClean="0">
              <a:solidFill>
                <a:schemeClr val="tx1"/>
              </a:solidFill>
              <a:cs typeface="微软雅黑"/>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chemeClr val="tx1"/>
                </a:solidFill>
              </a:rPr>
              <a:t>其次，模拟摄像机输出的视频信号</a:t>
            </a:r>
            <a:r>
              <a:rPr lang="zh-CN" altLang="en-US" dirty="0" smtClean="0"/>
              <a:t>采用轴电缆传输，</a:t>
            </a:r>
            <a:r>
              <a:rPr lang="zh-CN" altLang="en-US" sz="1200" dirty="0" smtClean="0">
                <a:solidFill>
                  <a:schemeClr val="tx1"/>
                </a:solidFill>
                <a:cs typeface="微软雅黑"/>
              </a:rPr>
              <a:t>传输过程中会损失清晰度。</a:t>
            </a:r>
            <a:endParaRPr lang="en-US" altLang="zh-CN" sz="1200" dirty="0" smtClean="0">
              <a:solidFill>
                <a:schemeClr val="tx1"/>
              </a:solidFill>
              <a:cs typeface="微软雅黑"/>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chemeClr val="tx1"/>
                </a:solidFill>
              </a:rPr>
              <a:t>第三，传统编码设备的</a:t>
            </a:r>
            <a:r>
              <a:rPr lang="zh-CN" altLang="en-US" sz="1200" dirty="0" smtClean="0">
                <a:solidFill>
                  <a:schemeClr val="tx1"/>
                </a:solidFill>
                <a:cs typeface="微软雅黑"/>
              </a:rPr>
              <a:t>编码格式是</a:t>
            </a:r>
            <a:r>
              <a:rPr lang="en-US" altLang="zh-CN" sz="1200" dirty="0" smtClean="0">
                <a:solidFill>
                  <a:schemeClr val="tx1"/>
                </a:solidFill>
                <a:cs typeface="微软雅黑"/>
              </a:rPr>
              <a:t>4CIF(704×576)</a:t>
            </a:r>
            <a:r>
              <a:rPr lang="zh-CN" altLang="en-US" sz="1200" dirty="0" smtClean="0">
                <a:solidFill>
                  <a:schemeClr val="tx1"/>
                </a:solidFill>
                <a:cs typeface="微软雅黑"/>
              </a:rPr>
              <a:t>，带宽</a:t>
            </a:r>
            <a:r>
              <a:rPr lang="en-US" altLang="zh-CN" sz="1200" dirty="0" smtClean="0">
                <a:solidFill>
                  <a:schemeClr val="tx1"/>
                </a:solidFill>
                <a:cs typeface="微软雅黑"/>
              </a:rPr>
              <a:t>1.5Mb~2Mb</a:t>
            </a:r>
            <a:r>
              <a:rPr lang="zh-CN" altLang="en-US" sz="1200" dirty="0" smtClean="0">
                <a:solidFill>
                  <a:schemeClr val="tx1"/>
                </a:solidFill>
                <a:cs typeface="微软雅黑"/>
              </a:rPr>
              <a:t>，录像质量有限。</a:t>
            </a:r>
            <a:endParaRPr lang="en-US" altLang="zh-CN" sz="1200" dirty="0" smtClean="0">
              <a:solidFill>
                <a:schemeClr val="tx1"/>
              </a:solidFill>
              <a:cs typeface="微软雅黑"/>
            </a:endParaRPr>
          </a:p>
          <a:p>
            <a:r>
              <a:rPr lang="zh-CN" altLang="en-US" sz="1200" dirty="0" smtClean="0">
                <a:solidFill>
                  <a:schemeClr val="tx1"/>
                </a:solidFill>
                <a:cs typeface="微软雅黑"/>
              </a:rPr>
              <a:t>第四，传统监视器的显示分辨力在</a:t>
            </a:r>
            <a:r>
              <a:rPr lang="en-US" altLang="zh-CN" sz="1200" dirty="0" smtClean="0">
                <a:solidFill>
                  <a:schemeClr val="tx1"/>
                </a:solidFill>
                <a:cs typeface="微软雅黑"/>
              </a:rPr>
              <a:t>500</a:t>
            </a:r>
            <a:r>
              <a:rPr lang="zh-CN" altLang="en-US" sz="1200" dirty="0" smtClean="0">
                <a:solidFill>
                  <a:schemeClr val="tx1"/>
                </a:solidFill>
                <a:cs typeface="微软雅黑"/>
              </a:rPr>
              <a:t>线左右，显示能力有限。</a:t>
            </a:r>
            <a:endParaRPr lang="en-US" altLang="zh-CN" sz="1200" dirty="0" smtClean="0">
              <a:solidFill>
                <a:schemeClr val="tx1"/>
              </a:solidFill>
              <a:cs typeface="微软雅黑"/>
            </a:endParaRPr>
          </a:p>
          <a:p>
            <a:endParaRPr lang="en-US" altLang="zh-CN" dirty="0" smtClean="0"/>
          </a:p>
          <a:p>
            <a:r>
              <a:rPr lang="zh-CN" altLang="en-US" dirty="0" smtClean="0"/>
              <a:t>这四点是目前监控系统看不清的主要问题。</a:t>
            </a:r>
          </a:p>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40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解决监控系统看不清的问题，需要高清产品解决方案：模拟高线、网络高清和数字高清。</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41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模拟高线产品方案特点：</a:t>
            </a:r>
            <a:endParaRPr lang="en-US" altLang="zh-CN" dirty="0" smtClean="0"/>
          </a:p>
          <a:p>
            <a:r>
              <a:rPr lang="zh-CN" altLang="en-US" dirty="0" smtClean="0"/>
              <a:t>第一，传输线路保留原有的同轴电缆不变，保护用户投资，节约成本，能够保证高清升级过程中录像数据不变；</a:t>
            </a:r>
            <a:endParaRPr lang="en-US" altLang="zh-CN" dirty="0" smtClean="0"/>
          </a:p>
          <a:p>
            <a:r>
              <a:rPr lang="zh-CN" altLang="en-US" dirty="0" smtClean="0"/>
              <a:t>第二，将传统模拟摄像机升级为高线数模拟摄像机，可以和现有系统完全兼容，同时传感器有效像素升级为</a:t>
            </a:r>
            <a:r>
              <a:rPr lang="en-US" altLang="zh-CN" dirty="0" smtClean="0"/>
              <a:t>55</a:t>
            </a:r>
            <a:r>
              <a:rPr lang="zh-CN" altLang="en-US" dirty="0" smtClean="0"/>
              <a:t>万，水平解析度可提升至</a:t>
            </a:r>
            <a:r>
              <a:rPr lang="en-US" altLang="zh-CN" dirty="0" smtClean="0"/>
              <a:t>600/650/700</a:t>
            </a:r>
            <a:r>
              <a:rPr lang="zh-CN" altLang="en-US" dirty="0" smtClean="0"/>
              <a:t>线，较传统模拟摄像机提升约</a:t>
            </a:r>
            <a:r>
              <a:rPr lang="en-US" altLang="zh-CN" dirty="0" smtClean="0"/>
              <a:t>3</a:t>
            </a:r>
            <a:r>
              <a:rPr lang="en-US" altLang="zh-CN" sz="1200" dirty="0" smtClean="0">
                <a:solidFill>
                  <a:srgbClr val="C00000"/>
                </a:solidFill>
                <a:cs typeface="微软雅黑"/>
              </a:rPr>
              <a:t>0%</a:t>
            </a:r>
            <a:r>
              <a:rPr lang="zh-CN" altLang="en-US" sz="1200" dirty="0" smtClean="0">
                <a:solidFill>
                  <a:schemeClr val="tx1"/>
                </a:solidFill>
                <a:cs typeface="+mn-cs"/>
              </a:rPr>
              <a:t>；</a:t>
            </a:r>
            <a:endParaRPr lang="en-US" altLang="zh-CN" sz="1200" dirty="0" smtClean="0">
              <a:solidFill>
                <a:schemeClr val="tx1"/>
              </a:solidFill>
              <a:cs typeface="+mn-cs"/>
            </a:endParaRPr>
          </a:p>
          <a:p>
            <a:r>
              <a:rPr lang="zh-CN" altLang="en-US" sz="1200" dirty="0" smtClean="0">
                <a:solidFill>
                  <a:schemeClr val="tx1"/>
                </a:solidFill>
                <a:cs typeface="+mn-cs"/>
              </a:rPr>
              <a:t>第三，将编码存储设备升级为更高分辨率的</a:t>
            </a:r>
            <a:r>
              <a:rPr lang="en-US" altLang="zh-CN" sz="1200" dirty="0" smtClean="0">
                <a:solidFill>
                  <a:schemeClr val="tx1"/>
                </a:solidFill>
                <a:cs typeface="+mn-cs"/>
              </a:rPr>
              <a:t>DVR</a:t>
            </a:r>
            <a:r>
              <a:rPr lang="zh-CN" altLang="en-US" sz="1200" dirty="0" smtClean="0">
                <a:solidFill>
                  <a:schemeClr val="tx1"/>
                </a:solidFill>
                <a:cs typeface="+mn-cs"/>
              </a:rPr>
              <a:t>，我们称为</a:t>
            </a:r>
            <a:r>
              <a:rPr lang="en-US" altLang="zh-CN" sz="1200" dirty="0" smtClean="0">
                <a:solidFill>
                  <a:schemeClr val="tx1"/>
                </a:solidFill>
                <a:cs typeface="+mn-cs"/>
              </a:rPr>
              <a:t>WD1</a:t>
            </a:r>
            <a:r>
              <a:rPr lang="zh-CN" altLang="en-US" sz="1200" dirty="0" smtClean="0">
                <a:solidFill>
                  <a:schemeClr val="tx1"/>
                </a:solidFill>
                <a:cs typeface="+mn-cs"/>
              </a:rPr>
              <a:t>，录像质量</a:t>
            </a:r>
            <a:r>
              <a:rPr lang="zh-CN" altLang="en-US" dirty="0" smtClean="0"/>
              <a:t>提升约</a:t>
            </a:r>
            <a:r>
              <a:rPr lang="en-US" altLang="zh-CN" dirty="0" smtClean="0"/>
              <a:t>3</a:t>
            </a:r>
            <a:r>
              <a:rPr lang="en-US" altLang="zh-CN" sz="1200" dirty="0" smtClean="0">
                <a:solidFill>
                  <a:srgbClr val="C00000"/>
                </a:solidFill>
                <a:cs typeface="微软雅黑"/>
              </a:rPr>
              <a:t>0%</a:t>
            </a:r>
            <a:r>
              <a:rPr lang="zh-CN" altLang="en-US" sz="1200" dirty="0" smtClean="0">
                <a:solidFill>
                  <a:schemeClr val="tx1"/>
                </a:solidFill>
                <a:cs typeface="+mn-cs"/>
              </a:rPr>
              <a:t>；</a:t>
            </a:r>
            <a:endParaRPr lang="en-US" altLang="zh-CN" sz="1200" dirty="0" smtClean="0">
              <a:solidFill>
                <a:schemeClr val="tx1"/>
              </a:solidFill>
              <a:cs typeface="+mn-cs"/>
            </a:endParaRPr>
          </a:p>
          <a:p>
            <a:r>
              <a:rPr lang="zh-CN" altLang="en-US" sz="1200" dirty="0" smtClean="0">
                <a:solidFill>
                  <a:schemeClr val="tx1"/>
                </a:solidFill>
                <a:cs typeface="+mn-cs"/>
              </a:rPr>
              <a:t>第四，将传统监视器升级为</a:t>
            </a:r>
            <a:r>
              <a:rPr lang="en-US" altLang="zh-CN" sz="1200" dirty="0" smtClean="0">
                <a:solidFill>
                  <a:schemeClr val="tx1"/>
                </a:solidFill>
                <a:cs typeface="+mn-cs"/>
              </a:rPr>
              <a:t>LCD</a:t>
            </a:r>
            <a:r>
              <a:rPr lang="zh-CN" altLang="en-US" sz="1200" dirty="0" smtClean="0">
                <a:solidFill>
                  <a:schemeClr val="tx1"/>
                </a:solidFill>
                <a:cs typeface="+mn-cs"/>
              </a:rPr>
              <a:t>显示器，预览</a:t>
            </a:r>
            <a:r>
              <a:rPr lang="zh-CN" altLang="en-US" sz="1200" b="0" dirty="0" smtClean="0">
                <a:solidFill>
                  <a:schemeClr val="tx1"/>
                </a:solidFill>
                <a:latin typeface="微软雅黑" pitchFamily="34" charset="-122"/>
                <a:ea typeface="微软雅黑" pitchFamily="34" charset="-122"/>
              </a:rPr>
              <a:t>画面</a:t>
            </a:r>
            <a:r>
              <a:rPr lang="zh-CN" altLang="en-US" sz="1200" dirty="0" smtClean="0">
                <a:solidFill>
                  <a:schemeClr val="tx1"/>
                </a:solidFill>
                <a:cs typeface="+mn-cs"/>
              </a:rPr>
              <a:t>质量</a:t>
            </a:r>
            <a:r>
              <a:rPr lang="zh-CN" altLang="en-US" dirty="0" smtClean="0"/>
              <a:t>提升约</a:t>
            </a:r>
            <a:r>
              <a:rPr lang="en-US" altLang="zh-CN" dirty="0" smtClean="0"/>
              <a:t>4</a:t>
            </a:r>
            <a:r>
              <a:rPr lang="en-US" altLang="zh-CN" sz="1200" dirty="0" smtClean="0">
                <a:solidFill>
                  <a:srgbClr val="C00000"/>
                </a:solidFill>
                <a:cs typeface="微软雅黑"/>
              </a:rPr>
              <a:t>0%</a:t>
            </a:r>
            <a:r>
              <a:rPr lang="zh-CN" altLang="en-US" sz="1200" dirty="0" smtClean="0">
                <a:solidFill>
                  <a:schemeClr val="tx1"/>
                </a:solidFill>
                <a:cs typeface="+mn-cs"/>
              </a:rPr>
              <a:t>。</a:t>
            </a:r>
            <a:endParaRPr lang="en-US" altLang="zh-CN" sz="1200" dirty="0" smtClean="0">
              <a:solidFill>
                <a:srgbClr val="C00000"/>
              </a:solidFill>
              <a:cs typeface="微软雅黑"/>
            </a:endParaRPr>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42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网络高清产品方案特点：</a:t>
            </a:r>
            <a:endParaRPr lang="en-US" altLang="zh-CN" dirty="0" smtClean="0"/>
          </a:p>
          <a:p>
            <a:r>
              <a:rPr lang="zh-CN" altLang="en-US" dirty="0" smtClean="0"/>
              <a:t>第一，将传统模拟摄像机升级为网络高清摄像机，传感器有效像素升级为百万像素以上，较传统模拟摄像机提升</a:t>
            </a:r>
            <a:r>
              <a:rPr lang="en-US" altLang="zh-CN" dirty="0" smtClean="0"/>
              <a:t>2.5</a:t>
            </a:r>
            <a:r>
              <a:rPr lang="zh-CN" altLang="en-US" dirty="0" smtClean="0"/>
              <a:t>倍以上</a:t>
            </a:r>
            <a:r>
              <a:rPr lang="zh-CN" altLang="en-US" sz="1200" dirty="0" smtClean="0">
                <a:solidFill>
                  <a:schemeClr val="tx1"/>
                </a:solidFill>
                <a:cs typeface="+mn-cs"/>
              </a:rPr>
              <a:t>；</a:t>
            </a:r>
            <a:endParaRPr lang="en-US" altLang="zh-CN" sz="1200" dirty="0" smtClean="0">
              <a:solidFill>
                <a:schemeClr val="tx1"/>
              </a:solidFill>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第二，通过有线或无线网络传输摄像机输出的视频信号，单节点传输</a:t>
            </a:r>
            <a:r>
              <a:rPr lang="en-US" altLang="zh-CN" dirty="0" smtClean="0"/>
              <a:t>100</a:t>
            </a:r>
            <a:r>
              <a:rPr lang="zh-CN" altLang="en-US" dirty="0" smtClean="0"/>
              <a:t>米，可通过</a:t>
            </a:r>
            <a:r>
              <a:rPr lang="en-US" altLang="zh-CN" dirty="0" smtClean="0"/>
              <a:t>IP</a:t>
            </a:r>
            <a:r>
              <a:rPr lang="zh-CN" altLang="en-US" dirty="0" smtClean="0"/>
              <a:t>网络无限扩展，利于大规模监控；</a:t>
            </a:r>
            <a:endParaRPr lang="en-US" altLang="zh-CN" dirty="0" smtClean="0"/>
          </a:p>
          <a:p>
            <a:r>
              <a:rPr lang="zh-CN" altLang="en-US" sz="1200" dirty="0" smtClean="0">
                <a:solidFill>
                  <a:schemeClr val="tx1"/>
                </a:solidFill>
                <a:cs typeface="+mn-cs"/>
              </a:rPr>
              <a:t>第三，存储设备由</a:t>
            </a:r>
            <a:r>
              <a:rPr lang="en-US" altLang="zh-CN" sz="1200" dirty="0" smtClean="0">
                <a:solidFill>
                  <a:schemeClr val="tx1"/>
                </a:solidFill>
                <a:cs typeface="+mn-cs"/>
              </a:rPr>
              <a:t>NVR/H-DVR</a:t>
            </a:r>
            <a:r>
              <a:rPr lang="zh-CN" altLang="en-US" sz="1200" dirty="0" smtClean="0">
                <a:solidFill>
                  <a:schemeClr val="tx1"/>
                </a:solidFill>
                <a:cs typeface="+mn-cs"/>
              </a:rPr>
              <a:t>取代传统</a:t>
            </a:r>
            <a:r>
              <a:rPr lang="en-US" altLang="zh-CN" sz="1200" dirty="0" smtClean="0">
                <a:solidFill>
                  <a:schemeClr val="tx1"/>
                </a:solidFill>
                <a:cs typeface="+mn-cs"/>
              </a:rPr>
              <a:t>DVR</a:t>
            </a:r>
            <a:r>
              <a:rPr lang="zh-CN" altLang="en-US" sz="1200" dirty="0" smtClean="0">
                <a:solidFill>
                  <a:schemeClr val="tx1"/>
                </a:solidFill>
                <a:cs typeface="+mn-cs"/>
              </a:rPr>
              <a:t>，录像质量</a:t>
            </a:r>
            <a:r>
              <a:rPr lang="zh-CN" altLang="en-US" dirty="0" smtClean="0"/>
              <a:t>提升</a:t>
            </a:r>
            <a:r>
              <a:rPr lang="en-US" altLang="zh-CN" dirty="0" smtClean="0"/>
              <a:t>2.5</a:t>
            </a:r>
            <a:r>
              <a:rPr lang="zh-CN" altLang="en-US" dirty="0" smtClean="0"/>
              <a:t>倍以上</a:t>
            </a:r>
            <a:r>
              <a:rPr lang="zh-CN" altLang="en-US" sz="1200" dirty="0" smtClean="0">
                <a:solidFill>
                  <a:schemeClr val="tx1"/>
                </a:solidFill>
                <a:cs typeface="+mn-cs"/>
              </a:rPr>
              <a:t>；</a:t>
            </a:r>
            <a:endParaRPr lang="en-US" altLang="zh-CN" sz="1200" dirty="0" smtClean="0">
              <a:solidFill>
                <a:schemeClr val="tx1"/>
              </a:solidFill>
              <a:cs typeface="+mn-cs"/>
            </a:endParaRPr>
          </a:p>
          <a:p>
            <a:r>
              <a:rPr lang="zh-CN" altLang="en-US" sz="1200" dirty="0" smtClean="0">
                <a:solidFill>
                  <a:schemeClr val="tx1"/>
                </a:solidFill>
                <a:cs typeface="+mn-cs"/>
              </a:rPr>
              <a:t>第四，将传统监视器升级为</a:t>
            </a:r>
            <a:r>
              <a:rPr lang="en-US" altLang="zh-CN" sz="1200" dirty="0" smtClean="0">
                <a:solidFill>
                  <a:schemeClr val="tx1"/>
                </a:solidFill>
                <a:cs typeface="+mn-cs"/>
              </a:rPr>
              <a:t>LCD</a:t>
            </a:r>
            <a:r>
              <a:rPr lang="zh-CN" altLang="en-US" sz="1200" dirty="0" smtClean="0">
                <a:solidFill>
                  <a:schemeClr val="tx1"/>
                </a:solidFill>
                <a:cs typeface="+mn-cs"/>
              </a:rPr>
              <a:t>显示器，预览</a:t>
            </a:r>
            <a:r>
              <a:rPr lang="zh-CN" altLang="en-US" sz="1200" b="0" dirty="0" smtClean="0">
                <a:solidFill>
                  <a:schemeClr val="tx1"/>
                </a:solidFill>
                <a:latin typeface="微软雅黑" pitchFamily="34" charset="-122"/>
                <a:ea typeface="微软雅黑" pitchFamily="34" charset="-122"/>
              </a:rPr>
              <a:t>画面</a:t>
            </a:r>
            <a:r>
              <a:rPr lang="zh-CN" altLang="en-US" sz="1200" dirty="0" smtClean="0">
                <a:solidFill>
                  <a:schemeClr val="tx1"/>
                </a:solidFill>
                <a:cs typeface="+mn-cs"/>
              </a:rPr>
              <a:t>质量</a:t>
            </a:r>
            <a:r>
              <a:rPr lang="zh-CN" altLang="en-US" dirty="0" smtClean="0"/>
              <a:t>提升约</a:t>
            </a:r>
            <a:r>
              <a:rPr lang="en-US" altLang="zh-CN" dirty="0" smtClean="0"/>
              <a:t>4</a:t>
            </a:r>
            <a:r>
              <a:rPr lang="en-US" altLang="zh-CN" sz="1200" dirty="0" smtClean="0">
                <a:solidFill>
                  <a:srgbClr val="C00000"/>
                </a:solidFill>
                <a:cs typeface="微软雅黑"/>
              </a:rPr>
              <a:t>0%</a:t>
            </a:r>
            <a:r>
              <a:rPr lang="zh-CN" altLang="en-US" sz="1200" dirty="0" smtClean="0">
                <a:solidFill>
                  <a:schemeClr val="tx1"/>
                </a:solidFill>
                <a:cs typeface="+mn-cs"/>
              </a:rPr>
              <a:t>。</a:t>
            </a:r>
            <a:endParaRPr lang="en-US" altLang="zh-CN" sz="1200" dirty="0" smtClean="0">
              <a:solidFill>
                <a:srgbClr val="C00000"/>
              </a:solidFill>
              <a:cs typeface="微软雅黑"/>
            </a:endParaRPr>
          </a:p>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43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数字高清产品方案特点：</a:t>
            </a:r>
            <a:endParaRPr lang="en-US" altLang="zh-CN" dirty="0" smtClean="0"/>
          </a:p>
          <a:p>
            <a:r>
              <a:rPr lang="zh-CN" altLang="en-US" dirty="0" smtClean="0"/>
              <a:t>第一，将传统模拟摄像机升级为数字高清摄像机，传感器有效像素升级为百万像素以上，较传统模拟摄像机提升</a:t>
            </a:r>
            <a:r>
              <a:rPr lang="en-US" altLang="zh-CN" dirty="0" smtClean="0"/>
              <a:t>2.5</a:t>
            </a:r>
            <a:r>
              <a:rPr lang="zh-CN" altLang="en-US" dirty="0" smtClean="0"/>
              <a:t>倍以上，数字高清摄像机输出非压缩的数字信号，图像还原更真实，设备预览和控制延时小；</a:t>
            </a:r>
            <a:endParaRPr lang="en-US" altLang="zh-CN" sz="1200" dirty="0" smtClean="0">
              <a:solidFill>
                <a:schemeClr val="tx1"/>
              </a:solidFill>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第二，高清数字信号可通过</a:t>
            </a:r>
            <a:r>
              <a:rPr lang="en-US" altLang="zh-CN" dirty="0" smtClean="0"/>
              <a:t>HD-SDI</a:t>
            </a:r>
            <a:r>
              <a:rPr lang="zh-CN" altLang="en-US" dirty="0" smtClean="0"/>
              <a:t>线或光纤传输，</a:t>
            </a:r>
            <a:r>
              <a:rPr lang="en-US" altLang="zh-CN" dirty="0" smtClean="0"/>
              <a:t>HD-SDI</a:t>
            </a:r>
            <a:r>
              <a:rPr lang="zh-CN" altLang="en-US" dirty="0" smtClean="0"/>
              <a:t>格式的高清数字信号可基于同轴电缆传输，升级高清可保护用户投资，</a:t>
            </a:r>
            <a:r>
              <a:rPr lang="en-US" altLang="zh-CN" dirty="0" smtClean="0"/>
              <a:t>HD-SDI</a:t>
            </a:r>
            <a:r>
              <a:rPr lang="zh-CN" altLang="en-US" dirty="0" smtClean="0"/>
              <a:t>信号单节点可传输</a:t>
            </a:r>
            <a:r>
              <a:rPr lang="en-US" altLang="zh-CN" dirty="0" smtClean="0"/>
              <a:t>100</a:t>
            </a:r>
            <a:r>
              <a:rPr lang="zh-CN" altLang="en-US" dirty="0" smtClean="0"/>
              <a:t>米，通过光纤传输高清数字信号可传输上百公里；</a:t>
            </a:r>
            <a:endParaRPr lang="en-US" altLang="zh-CN" dirty="0" smtClean="0"/>
          </a:p>
          <a:p>
            <a:r>
              <a:rPr lang="zh-CN" altLang="en-US" sz="1200" dirty="0" smtClean="0">
                <a:solidFill>
                  <a:schemeClr val="tx1"/>
                </a:solidFill>
                <a:cs typeface="+mn-cs"/>
              </a:rPr>
              <a:t>第三，编码存储设备由</a:t>
            </a:r>
            <a:r>
              <a:rPr lang="en-US" altLang="zh-CN" sz="1200" dirty="0" smtClean="0">
                <a:solidFill>
                  <a:schemeClr val="tx1"/>
                </a:solidFill>
                <a:cs typeface="+mn-cs"/>
              </a:rPr>
              <a:t>N</a:t>
            </a:r>
            <a:r>
              <a:rPr lang="zh-CN" altLang="en-US" sz="1200" dirty="0" smtClean="0">
                <a:solidFill>
                  <a:schemeClr val="tx1"/>
                </a:solidFill>
                <a:cs typeface="+mn-cs"/>
              </a:rPr>
              <a:t>数字高清</a:t>
            </a:r>
            <a:r>
              <a:rPr lang="en-US" altLang="zh-CN" sz="1200" dirty="0" smtClean="0">
                <a:solidFill>
                  <a:schemeClr val="tx1"/>
                </a:solidFill>
                <a:cs typeface="+mn-cs"/>
              </a:rPr>
              <a:t>DVR</a:t>
            </a:r>
            <a:r>
              <a:rPr lang="zh-CN" altLang="en-US" sz="1200" dirty="0" smtClean="0">
                <a:solidFill>
                  <a:schemeClr val="tx1"/>
                </a:solidFill>
                <a:cs typeface="+mn-cs"/>
              </a:rPr>
              <a:t>取代传统</a:t>
            </a:r>
            <a:r>
              <a:rPr lang="en-US" altLang="zh-CN" sz="1200" dirty="0" smtClean="0">
                <a:solidFill>
                  <a:schemeClr val="tx1"/>
                </a:solidFill>
                <a:cs typeface="+mn-cs"/>
              </a:rPr>
              <a:t>DVR</a:t>
            </a:r>
            <a:r>
              <a:rPr lang="zh-CN" altLang="en-US" sz="1200" dirty="0" smtClean="0">
                <a:solidFill>
                  <a:schemeClr val="tx1"/>
                </a:solidFill>
                <a:cs typeface="+mn-cs"/>
              </a:rPr>
              <a:t>，录像质量</a:t>
            </a:r>
            <a:r>
              <a:rPr lang="zh-CN" altLang="en-US" dirty="0" smtClean="0"/>
              <a:t>提升</a:t>
            </a:r>
            <a:r>
              <a:rPr lang="en-US" altLang="zh-CN" dirty="0" smtClean="0"/>
              <a:t>2.5</a:t>
            </a:r>
            <a:r>
              <a:rPr lang="zh-CN" altLang="en-US" dirty="0" smtClean="0"/>
              <a:t>倍以上</a:t>
            </a:r>
            <a:r>
              <a:rPr lang="zh-CN" altLang="en-US" sz="1200" dirty="0" smtClean="0">
                <a:solidFill>
                  <a:schemeClr val="tx1"/>
                </a:solidFill>
                <a:cs typeface="+mn-cs"/>
              </a:rPr>
              <a:t>；</a:t>
            </a:r>
            <a:endParaRPr lang="en-US" altLang="zh-CN" sz="1200" dirty="0" smtClean="0">
              <a:solidFill>
                <a:schemeClr val="tx1"/>
              </a:solidFill>
              <a:cs typeface="+mn-cs"/>
            </a:endParaRPr>
          </a:p>
          <a:p>
            <a:r>
              <a:rPr lang="zh-CN" altLang="en-US" sz="1200" dirty="0" smtClean="0">
                <a:solidFill>
                  <a:schemeClr val="tx1"/>
                </a:solidFill>
                <a:cs typeface="+mn-cs"/>
              </a:rPr>
              <a:t>第四，将传统监视器升级为</a:t>
            </a:r>
            <a:r>
              <a:rPr lang="en-US" altLang="zh-CN" sz="1200" dirty="0" smtClean="0">
                <a:solidFill>
                  <a:schemeClr val="tx1"/>
                </a:solidFill>
                <a:cs typeface="+mn-cs"/>
              </a:rPr>
              <a:t>LCD</a:t>
            </a:r>
            <a:r>
              <a:rPr lang="zh-CN" altLang="en-US" sz="1200" dirty="0" smtClean="0">
                <a:solidFill>
                  <a:schemeClr val="tx1"/>
                </a:solidFill>
                <a:cs typeface="+mn-cs"/>
              </a:rPr>
              <a:t>显示器，可实现无损图像预览。</a:t>
            </a:r>
            <a:endParaRPr lang="en-US" altLang="zh-CN" sz="1200" dirty="0" smtClean="0">
              <a:solidFill>
                <a:srgbClr val="C00000"/>
              </a:solidFill>
              <a:cs typeface="微软雅黑"/>
            </a:endParaRPr>
          </a:p>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44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baseline="0" dirty="0" smtClean="0"/>
              <a:t>我们对刚才介绍的几种视频监控方案做一个对比，</a:t>
            </a:r>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aseline="0" dirty="0" smtClean="0"/>
              <a:t>第一，实时监控方面：</a:t>
            </a:r>
            <a:r>
              <a:rPr lang="zh-CN" altLang="en-US" dirty="0" smtClean="0">
                <a:solidFill>
                  <a:schemeClr val="bg1"/>
                </a:solidFill>
                <a:effectLst>
                  <a:outerShdw blurRad="38100" dist="38100" dir="2700000" algn="tl">
                    <a:srgbClr val="000000">
                      <a:alpha val="43137"/>
                    </a:srgbClr>
                  </a:outerShdw>
                </a:effectLst>
              </a:rPr>
              <a:t>现有传统方案显示</a:t>
            </a:r>
            <a:r>
              <a:rPr lang="en-US" altLang="zh-CN" sz="1200" b="0" dirty="0" smtClean="0">
                <a:solidFill>
                  <a:schemeClr val="tx1"/>
                </a:solidFill>
              </a:rPr>
              <a:t>400</a:t>
            </a:r>
            <a:r>
              <a:rPr lang="zh-CN" altLang="en-US" sz="1200" b="0" dirty="0" smtClean="0">
                <a:solidFill>
                  <a:schemeClr val="tx1"/>
                </a:solidFill>
              </a:rPr>
              <a:t>线模拟信号相当于</a:t>
            </a:r>
            <a:r>
              <a:rPr lang="en-US" altLang="zh-CN" sz="1200" b="0" dirty="0" smtClean="0">
                <a:solidFill>
                  <a:schemeClr val="tx1"/>
                </a:solidFill>
              </a:rPr>
              <a:t>40</a:t>
            </a:r>
            <a:r>
              <a:rPr lang="zh-CN" altLang="en-US" sz="1200" b="0" dirty="0" smtClean="0">
                <a:solidFill>
                  <a:schemeClr val="tx1"/>
                </a:solidFill>
              </a:rPr>
              <a:t>万像素，模拟高线显示</a:t>
            </a:r>
            <a:r>
              <a:rPr lang="en-US" altLang="zh-CN" sz="1200" b="0" dirty="0" smtClean="0">
                <a:solidFill>
                  <a:schemeClr val="tx1"/>
                </a:solidFill>
              </a:rPr>
              <a:t>600/650/700</a:t>
            </a:r>
            <a:r>
              <a:rPr lang="zh-CN" altLang="en-US" sz="1200" b="0" dirty="0" smtClean="0">
                <a:solidFill>
                  <a:schemeClr val="tx1"/>
                </a:solidFill>
              </a:rPr>
              <a:t>线模拟信号相当于</a:t>
            </a:r>
            <a:r>
              <a:rPr lang="en-US" altLang="zh-CN" sz="1200" b="0" dirty="0" smtClean="0">
                <a:solidFill>
                  <a:schemeClr val="tx1"/>
                </a:solidFill>
              </a:rPr>
              <a:t>55</a:t>
            </a:r>
            <a:r>
              <a:rPr lang="zh-CN" altLang="en-US" sz="1200" b="0" dirty="0" smtClean="0">
                <a:solidFill>
                  <a:schemeClr val="tx1"/>
                </a:solidFill>
              </a:rPr>
              <a:t>万像素，网络高清显示</a:t>
            </a:r>
            <a:r>
              <a:rPr lang="en-US" altLang="zh-CN" sz="1200" b="0" dirty="0" smtClean="0">
                <a:solidFill>
                  <a:schemeClr val="tx1"/>
                </a:solidFill>
              </a:rPr>
              <a:t>100</a:t>
            </a:r>
            <a:r>
              <a:rPr lang="zh-CN" altLang="en-US" sz="1200" b="0" dirty="0" smtClean="0">
                <a:solidFill>
                  <a:schemeClr val="tx1"/>
                </a:solidFill>
              </a:rPr>
              <a:t>万像素</a:t>
            </a:r>
            <a:r>
              <a:rPr lang="en-US" altLang="zh-CN" sz="1200" b="0" dirty="0" smtClean="0">
                <a:solidFill>
                  <a:schemeClr val="tx1"/>
                </a:solidFill>
              </a:rPr>
              <a:t>200</a:t>
            </a:r>
            <a:r>
              <a:rPr lang="zh-CN" altLang="en-US" sz="1200" b="0" dirty="0" smtClean="0">
                <a:solidFill>
                  <a:schemeClr val="tx1"/>
                </a:solidFill>
              </a:rPr>
              <a:t>万像素，数字高清显示无损数字信号，数字高清最优；</a:t>
            </a:r>
            <a:endParaRPr lang="en-US" altLang="zh-CN" sz="1200" b="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smtClean="0">
                <a:solidFill>
                  <a:schemeClr val="tx1"/>
                </a:solidFill>
              </a:rPr>
              <a:t>第二，录像质量方面：</a:t>
            </a:r>
            <a:r>
              <a:rPr lang="zh-CN" altLang="en-US" dirty="0" smtClean="0">
                <a:solidFill>
                  <a:schemeClr val="bg1"/>
                </a:solidFill>
                <a:effectLst>
                  <a:outerShdw blurRad="38100" dist="38100" dir="2700000" algn="tl">
                    <a:srgbClr val="000000">
                      <a:alpha val="43137"/>
                    </a:srgbClr>
                  </a:outerShdw>
                </a:effectLst>
              </a:rPr>
              <a:t>现有传统方案是</a:t>
            </a:r>
            <a:r>
              <a:rPr lang="en-US" altLang="zh-CN" sz="1200" b="0" dirty="0" smtClean="0">
                <a:solidFill>
                  <a:schemeClr val="tx1"/>
                </a:solidFill>
              </a:rPr>
              <a:t>4CIF</a:t>
            </a:r>
            <a:r>
              <a:rPr lang="zh-CN" altLang="en-US" sz="1200" b="0" dirty="0" smtClean="0">
                <a:solidFill>
                  <a:schemeClr val="tx1"/>
                </a:solidFill>
              </a:rPr>
              <a:t>（</a:t>
            </a:r>
            <a:r>
              <a:rPr lang="en-US" altLang="zh-CN" sz="1200" b="0" dirty="0" smtClean="0">
                <a:solidFill>
                  <a:schemeClr val="tx1"/>
                </a:solidFill>
                <a:cs typeface="微软雅黑"/>
              </a:rPr>
              <a:t>704×576</a:t>
            </a:r>
            <a:r>
              <a:rPr lang="zh-CN" altLang="en-US" sz="1200" b="0" dirty="0" smtClean="0">
                <a:solidFill>
                  <a:schemeClr val="tx1"/>
                </a:solidFill>
              </a:rPr>
              <a:t>），模拟高线是</a:t>
            </a:r>
            <a:r>
              <a:rPr lang="en-US" altLang="zh-CN" sz="1200" b="0" dirty="0" smtClean="0">
                <a:solidFill>
                  <a:schemeClr val="tx1"/>
                </a:solidFill>
              </a:rPr>
              <a:t>WD1</a:t>
            </a:r>
            <a:r>
              <a:rPr lang="zh-CN" altLang="en-US" sz="1200" b="0" dirty="0" smtClean="0">
                <a:solidFill>
                  <a:schemeClr val="tx1"/>
                </a:solidFill>
              </a:rPr>
              <a:t>（</a:t>
            </a:r>
            <a:r>
              <a:rPr lang="en-US" altLang="zh-CN" sz="1200" b="0" dirty="0" smtClean="0">
                <a:solidFill>
                  <a:schemeClr val="tx1"/>
                </a:solidFill>
                <a:cs typeface="微软雅黑"/>
              </a:rPr>
              <a:t>960×576</a:t>
            </a:r>
            <a:r>
              <a:rPr lang="zh-CN" altLang="en-US" sz="1200" b="0" dirty="0" smtClean="0">
                <a:solidFill>
                  <a:schemeClr val="tx1"/>
                </a:solidFill>
              </a:rPr>
              <a:t>），网络高清和数字高清可支持</a:t>
            </a:r>
            <a:r>
              <a:rPr lang="en-US" altLang="zh-CN" sz="1200" b="0" dirty="0" smtClean="0">
                <a:solidFill>
                  <a:schemeClr val="tx1"/>
                </a:solidFill>
              </a:rPr>
              <a:t>720P</a:t>
            </a:r>
            <a:r>
              <a:rPr lang="zh-CN" altLang="en-US" sz="1200" b="0" dirty="0" smtClean="0">
                <a:solidFill>
                  <a:schemeClr val="tx1"/>
                </a:solidFill>
              </a:rPr>
              <a:t>（</a:t>
            </a:r>
            <a:r>
              <a:rPr lang="en-US" altLang="zh-CN" sz="1200" b="0" dirty="0" smtClean="0">
                <a:solidFill>
                  <a:schemeClr val="tx1"/>
                </a:solidFill>
              </a:rPr>
              <a:t>1280</a:t>
            </a:r>
            <a:r>
              <a:rPr lang="en-US" altLang="zh-CN" sz="1200" b="0" dirty="0" smtClean="0">
                <a:solidFill>
                  <a:schemeClr val="tx1"/>
                </a:solidFill>
                <a:cs typeface="微软雅黑"/>
              </a:rPr>
              <a:t>×720</a:t>
            </a:r>
            <a:r>
              <a:rPr lang="zh-CN" altLang="en-US" sz="1200" b="0" dirty="0" smtClean="0">
                <a:solidFill>
                  <a:schemeClr val="tx1"/>
                </a:solidFill>
              </a:rPr>
              <a:t>）和</a:t>
            </a:r>
            <a:r>
              <a:rPr lang="en-US" altLang="zh-CN" sz="1200" b="0" dirty="0" smtClean="0">
                <a:solidFill>
                  <a:schemeClr val="tx1"/>
                </a:solidFill>
              </a:rPr>
              <a:t>1080P</a:t>
            </a:r>
            <a:r>
              <a:rPr lang="zh-CN" altLang="en-US" sz="1200" b="0" dirty="0" smtClean="0">
                <a:solidFill>
                  <a:schemeClr val="tx1"/>
                </a:solidFill>
              </a:rPr>
              <a:t> （</a:t>
            </a:r>
            <a:r>
              <a:rPr lang="en-US" altLang="zh-CN" sz="1200" b="0" dirty="0" smtClean="0">
                <a:solidFill>
                  <a:schemeClr val="tx1"/>
                </a:solidFill>
              </a:rPr>
              <a:t>1920</a:t>
            </a:r>
            <a:r>
              <a:rPr lang="en-US" altLang="zh-CN" sz="1200" b="0" dirty="0" smtClean="0">
                <a:solidFill>
                  <a:schemeClr val="tx1"/>
                </a:solidFill>
                <a:cs typeface="微软雅黑"/>
              </a:rPr>
              <a:t>×1080</a:t>
            </a:r>
            <a:r>
              <a:rPr lang="zh-CN" altLang="en-US" sz="1200" b="0" dirty="0" smtClean="0">
                <a:solidFill>
                  <a:schemeClr val="tx1"/>
                </a:solidFill>
              </a:rPr>
              <a:t>），网络高清和数字高清最优；</a:t>
            </a:r>
            <a:endParaRPr lang="en-US" altLang="zh-CN" sz="1200" b="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smtClean="0">
                <a:solidFill>
                  <a:schemeClr val="tx1"/>
                </a:solidFill>
              </a:rPr>
              <a:t>第三，数据带宽方面：</a:t>
            </a:r>
            <a:r>
              <a:rPr lang="zh-CN" altLang="en-US" dirty="0" smtClean="0">
                <a:solidFill>
                  <a:schemeClr val="bg1"/>
                </a:solidFill>
                <a:effectLst>
                  <a:outerShdw blurRad="38100" dist="38100" dir="2700000" algn="tl">
                    <a:srgbClr val="000000">
                      <a:alpha val="43137"/>
                    </a:srgbClr>
                  </a:outerShdw>
                </a:effectLst>
              </a:rPr>
              <a:t>现有传统方案是</a:t>
            </a:r>
            <a:r>
              <a:rPr lang="en-US" altLang="zh-CN" sz="1200" dirty="0" smtClean="0">
                <a:solidFill>
                  <a:srgbClr val="C00000"/>
                </a:solidFill>
              </a:rPr>
              <a:t>1.5-2Mbps</a:t>
            </a:r>
            <a:r>
              <a:rPr lang="zh-CN" altLang="en-US" sz="1200" dirty="0" smtClean="0">
                <a:solidFill>
                  <a:srgbClr val="C00000"/>
                </a:solidFill>
              </a:rPr>
              <a:t>，</a:t>
            </a:r>
            <a:r>
              <a:rPr lang="zh-CN" altLang="en-US" sz="1200" b="0" dirty="0" smtClean="0">
                <a:solidFill>
                  <a:schemeClr val="tx1"/>
                </a:solidFill>
              </a:rPr>
              <a:t>模拟高线是</a:t>
            </a:r>
            <a:r>
              <a:rPr lang="en-US" altLang="zh-CN" sz="1200" b="0" dirty="0" smtClean="0">
                <a:solidFill>
                  <a:schemeClr val="tx1"/>
                </a:solidFill>
              </a:rPr>
              <a:t>2.5-3Mbps</a:t>
            </a:r>
            <a:r>
              <a:rPr lang="zh-CN" altLang="en-US" sz="1200" b="0" dirty="0" smtClean="0">
                <a:solidFill>
                  <a:schemeClr val="tx1"/>
                </a:solidFill>
              </a:rPr>
              <a:t>，网络高清和数字高清是</a:t>
            </a:r>
            <a:r>
              <a:rPr lang="en-US" altLang="zh-CN" sz="1200" b="0" dirty="0" smtClean="0">
                <a:solidFill>
                  <a:schemeClr val="tx1"/>
                </a:solidFill>
              </a:rPr>
              <a:t>720P</a:t>
            </a:r>
            <a:r>
              <a:rPr lang="zh-CN" altLang="en-US" sz="1200" b="0" dirty="0" smtClean="0">
                <a:solidFill>
                  <a:schemeClr val="tx1"/>
                </a:solidFill>
              </a:rPr>
              <a:t>：</a:t>
            </a:r>
            <a:r>
              <a:rPr lang="en-US" altLang="zh-CN" sz="1200" b="0" dirty="0" smtClean="0">
                <a:solidFill>
                  <a:schemeClr val="tx1"/>
                </a:solidFill>
              </a:rPr>
              <a:t>3-4Mbps</a:t>
            </a:r>
            <a:r>
              <a:rPr lang="zh-CN" altLang="en-US" sz="1200" b="0" dirty="0" smtClean="0">
                <a:solidFill>
                  <a:schemeClr val="tx1"/>
                </a:solidFill>
              </a:rPr>
              <a:t>，</a:t>
            </a:r>
            <a:r>
              <a:rPr lang="en-US" altLang="zh-CN" sz="1200" b="0" dirty="0" smtClean="0">
                <a:solidFill>
                  <a:schemeClr val="tx1"/>
                </a:solidFill>
              </a:rPr>
              <a:t>1080P</a:t>
            </a:r>
            <a:r>
              <a:rPr lang="zh-CN" altLang="en-US" sz="1200" b="0" dirty="0" smtClean="0">
                <a:solidFill>
                  <a:schemeClr val="tx1"/>
                </a:solidFill>
              </a:rPr>
              <a:t>：</a:t>
            </a:r>
            <a:r>
              <a:rPr lang="en-US" altLang="zh-CN" sz="1200" b="0" dirty="0" smtClean="0">
                <a:solidFill>
                  <a:schemeClr val="tx1"/>
                </a:solidFill>
              </a:rPr>
              <a:t>6-8Mbps</a:t>
            </a:r>
            <a:r>
              <a:rPr lang="zh-CN" altLang="en-US" sz="1200" b="0" dirty="0" smtClean="0">
                <a:solidFill>
                  <a:schemeClr val="tx1"/>
                </a:solidFill>
              </a:rPr>
              <a:t>，</a:t>
            </a:r>
            <a:r>
              <a:rPr lang="zh-CN" altLang="en-US" dirty="0" smtClean="0">
                <a:solidFill>
                  <a:schemeClr val="bg1"/>
                </a:solidFill>
                <a:effectLst>
                  <a:outerShdw blurRad="38100" dist="38100" dir="2700000" algn="tl">
                    <a:srgbClr val="000000">
                      <a:alpha val="43137"/>
                    </a:srgbClr>
                  </a:outerShdw>
                </a:effectLst>
              </a:rPr>
              <a:t>现有传统方案成本最低</a:t>
            </a:r>
            <a:r>
              <a:rPr lang="zh-CN" altLang="en-US" sz="1200" b="0" dirty="0" smtClean="0">
                <a:solidFill>
                  <a:schemeClr val="tx1"/>
                </a:solidFill>
              </a:rPr>
              <a:t>；</a:t>
            </a:r>
            <a:endParaRPr lang="en-US" altLang="zh-CN" sz="1200" b="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smtClean="0">
                <a:solidFill>
                  <a:schemeClr val="tx1"/>
                </a:solidFill>
              </a:rPr>
              <a:t>第四，存储容量方面：</a:t>
            </a:r>
            <a:r>
              <a:rPr lang="zh-CN" altLang="en-US" dirty="0" smtClean="0">
                <a:solidFill>
                  <a:schemeClr val="bg1"/>
                </a:solidFill>
                <a:effectLst>
                  <a:outerShdw blurRad="38100" dist="38100" dir="2700000" algn="tl">
                    <a:srgbClr val="000000">
                      <a:alpha val="43137"/>
                    </a:srgbClr>
                  </a:outerShdw>
                </a:effectLst>
              </a:rPr>
              <a:t>现有传统方案是</a:t>
            </a:r>
            <a:r>
              <a:rPr lang="zh-CN" altLang="en-US" sz="1200" dirty="0" smtClean="0">
                <a:solidFill>
                  <a:srgbClr val="C00000"/>
                </a:solidFill>
              </a:rPr>
              <a:t>单路每天</a:t>
            </a:r>
            <a:r>
              <a:rPr lang="en-US" altLang="zh-CN" sz="1200" dirty="0" smtClean="0">
                <a:solidFill>
                  <a:srgbClr val="C00000"/>
                </a:solidFill>
              </a:rPr>
              <a:t>21G</a:t>
            </a:r>
            <a:r>
              <a:rPr lang="zh-CN" altLang="en-US" sz="1200" dirty="0" smtClean="0">
                <a:solidFill>
                  <a:srgbClr val="C00000"/>
                </a:solidFill>
              </a:rPr>
              <a:t>，</a:t>
            </a:r>
            <a:r>
              <a:rPr lang="zh-CN" altLang="en-US" sz="1200" b="0" dirty="0" smtClean="0">
                <a:solidFill>
                  <a:schemeClr val="tx1"/>
                </a:solidFill>
              </a:rPr>
              <a:t>模拟高线是单路每天</a:t>
            </a:r>
            <a:r>
              <a:rPr lang="en-US" altLang="zh-CN" sz="1200" b="0" dirty="0" smtClean="0">
                <a:solidFill>
                  <a:schemeClr val="tx1"/>
                </a:solidFill>
              </a:rPr>
              <a:t>31G</a:t>
            </a:r>
            <a:r>
              <a:rPr lang="zh-CN" altLang="en-US" sz="1200" b="0" dirty="0" smtClean="0">
                <a:solidFill>
                  <a:schemeClr val="tx1"/>
                </a:solidFill>
              </a:rPr>
              <a:t>是</a:t>
            </a:r>
            <a:r>
              <a:rPr lang="en-US" altLang="zh-CN" sz="1200" b="0" dirty="0" smtClean="0">
                <a:solidFill>
                  <a:schemeClr val="tx1"/>
                </a:solidFill>
              </a:rPr>
              <a:t>4CIF</a:t>
            </a:r>
            <a:r>
              <a:rPr lang="zh-CN" altLang="en-US" sz="1200" b="0" dirty="0" smtClean="0">
                <a:solidFill>
                  <a:schemeClr val="tx1"/>
                </a:solidFill>
              </a:rPr>
              <a:t>的</a:t>
            </a:r>
            <a:r>
              <a:rPr lang="en-US" altLang="zh-CN" sz="1200" b="0" dirty="0" smtClean="0">
                <a:solidFill>
                  <a:schemeClr val="tx1"/>
                </a:solidFill>
              </a:rPr>
              <a:t>1.47</a:t>
            </a:r>
            <a:r>
              <a:rPr lang="zh-CN" altLang="en-US" sz="1200" b="0" dirty="0" smtClean="0">
                <a:solidFill>
                  <a:schemeClr val="tx1"/>
                </a:solidFill>
              </a:rPr>
              <a:t>倍，网络高清和数字高清是</a:t>
            </a:r>
            <a:r>
              <a:rPr lang="en-US" altLang="zh-CN" sz="1200" b="0" dirty="0" smtClean="0">
                <a:solidFill>
                  <a:schemeClr val="tx1"/>
                </a:solidFill>
              </a:rPr>
              <a:t>720P</a:t>
            </a:r>
            <a:r>
              <a:rPr lang="zh-CN" altLang="en-US" sz="1200" b="0" dirty="0" smtClean="0">
                <a:solidFill>
                  <a:schemeClr val="tx1"/>
                </a:solidFill>
              </a:rPr>
              <a:t>：单路每天</a:t>
            </a:r>
            <a:r>
              <a:rPr lang="en-US" altLang="zh-CN" sz="1200" b="0" dirty="0" smtClean="0">
                <a:solidFill>
                  <a:schemeClr val="tx1"/>
                </a:solidFill>
              </a:rPr>
              <a:t>42G</a:t>
            </a:r>
            <a:r>
              <a:rPr lang="zh-CN" altLang="en-US" sz="1200" b="0" dirty="0" smtClean="0">
                <a:solidFill>
                  <a:schemeClr val="tx1"/>
                </a:solidFill>
              </a:rPr>
              <a:t>，</a:t>
            </a:r>
            <a:r>
              <a:rPr lang="en-US" altLang="zh-CN" sz="1200" b="0" dirty="0" smtClean="0">
                <a:solidFill>
                  <a:schemeClr val="tx1"/>
                </a:solidFill>
              </a:rPr>
              <a:t>1080P</a:t>
            </a:r>
            <a:r>
              <a:rPr lang="zh-CN" altLang="en-US" sz="1200" b="0" dirty="0" smtClean="0">
                <a:solidFill>
                  <a:schemeClr val="tx1"/>
                </a:solidFill>
              </a:rPr>
              <a:t>：单路每天</a:t>
            </a:r>
            <a:r>
              <a:rPr lang="en-US" altLang="zh-CN" sz="1200" b="0" dirty="0" smtClean="0">
                <a:solidFill>
                  <a:schemeClr val="tx1"/>
                </a:solidFill>
              </a:rPr>
              <a:t>84G</a:t>
            </a:r>
            <a:r>
              <a:rPr lang="zh-CN" altLang="en-US" sz="1200" b="0" dirty="0" smtClean="0">
                <a:solidFill>
                  <a:schemeClr val="tx1"/>
                </a:solidFill>
              </a:rPr>
              <a:t>，是</a:t>
            </a:r>
            <a:r>
              <a:rPr lang="en-US" altLang="zh-CN" sz="1200" b="0" dirty="0" smtClean="0">
                <a:solidFill>
                  <a:schemeClr val="tx1"/>
                </a:solidFill>
              </a:rPr>
              <a:t>4CIF</a:t>
            </a:r>
            <a:r>
              <a:rPr lang="zh-CN" altLang="en-US" sz="1200" b="0" dirty="0" smtClean="0">
                <a:solidFill>
                  <a:schemeClr val="tx1"/>
                </a:solidFill>
              </a:rPr>
              <a:t>的</a:t>
            </a:r>
            <a:r>
              <a:rPr lang="en-US" altLang="zh-CN" sz="1200" b="0" dirty="0" smtClean="0">
                <a:solidFill>
                  <a:schemeClr val="tx1"/>
                </a:solidFill>
              </a:rPr>
              <a:t>2</a:t>
            </a:r>
            <a:r>
              <a:rPr lang="zh-CN" altLang="en-US" sz="1200" b="0" dirty="0" smtClean="0">
                <a:solidFill>
                  <a:schemeClr val="tx1"/>
                </a:solidFill>
              </a:rPr>
              <a:t>倍</a:t>
            </a:r>
            <a:r>
              <a:rPr lang="en-US" altLang="zh-CN" sz="1200" b="0" dirty="0" smtClean="0">
                <a:solidFill>
                  <a:schemeClr val="tx1"/>
                </a:solidFill>
              </a:rPr>
              <a:t>/4</a:t>
            </a:r>
            <a:r>
              <a:rPr lang="zh-CN" altLang="en-US" sz="1200" b="0" dirty="0" smtClean="0">
                <a:solidFill>
                  <a:schemeClr val="tx1"/>
                </a:solidFill>
              </a:rPr>
              <a:t>倍，存储容量</a:t>
            </a:r>
            <a:r>
              <a:rPr lang="zh-CN" altLang="en-US" dirty="0" smtClean="0">
                <a:solidFill>
                  <a:schemeClr val="bg1"/>
                </a:solidFill>
                <a:effectLst>
                  <a:outerShdw blurRad="38100" dist="38100" dir="2700000" algn="tl">
                    <a:srgbClr val="000000">
                      <a:alpha val="43137"/>
                    </a:srgbClr>
                  </a:outerShdw>
                </a:effectLst>
              </a:rPr>
              <a:t>现有传统方案成本最低</a:t>
            </a:r>
            <a:r>
              <a:rPr lang="zh-CN" altLang="en-US" sz="1200" b="0" dirty="0" smtClean="0">
                <a:solidFill>
                  <a:schemeClr val="tx1"/>
                </a:solidFill>
              </a:rPr>
              <a:t>；</a:t>
            </a:r>
            <a:endParaRPr lang="en-US" altLang="zh-CN" sz="1200" b="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smtClean="0">
                <a:solidFill>
                  <a:schemeClr val="tx1"/>
                </a:solidFill>
              </a:rPr>
              <a:t>第五，方案优势方面：</a:t>
            </a:r>
            <a:r>
              <a:rPr lang="zh-CN" altLang="en-US" dirty="0" smtClean="0">
                <a:solidFill>
                  <a:schemeClr val="bg1"/>
                </a:solidFill>
                <a:effectLst>
                  <a:outerShdw blurRad="38100" dist="38100" dir="2700000" algn="tl">
                    <a:srgbClr val="000000">
                      <a:alpha val="43137"/>
                    </a:srgbClr>
                  </a:outerShdw>
                </a:effectLst>
              </a:rPr>
              <a:t>现有传统方案是</a:t>
            </a:r>
            <a:r>
              <a:rPr lang="zh-CN" altLang="en-US" sz="1200" b="0" dirty="0" smtClean="0">
                <a:solidFill>
                  <a:schemeClr val="tx1"/>
                </a:solidFill>
              </a:rPr>
              <a:t>满足看得见的需求</a:t>
            </a:r>
            <a:r>
              <a:rPr lang="zh-CN" altLang="en-US" sz="1200" dirty="0" smtClean="0">
                <a:solidFill>
                  <a:srgbClr val="C00000"/>
                </a:solidFill>
              </a:rPr>
              <a:t>，</a:t>
            </a:r>
            <a:r>
              <a:rPr lang="zh-CN" altLang="en-US" sz="1200" b="0" dirty="0" smtClean="0">
                <a:solidFill>
                  <a:schemeClr val="tx1"/>
                </a:solidFill>
              </a:rPr>
              <a:t>模拟高线是</a:t>
            </a:r>
            <a:r>
              <a:rPr lang="zh-CN" altLang="en-US" sz="1200" dirty="0" smtClean="0">
                <a:solidFill>
                  <a:srgbClr val="C00000"/>
                </a:solidFill>
              </a:rPr>
              <a:t>升级高清成本最低</a:t>
            </a:r>
            <a:r>
              <a:rPr lang="zh-CN" altLang="en-US" sz="1200" b="0" dirty="0" smtClean="0">
                <a:solidFill>
                  <a:schemeClr val="tx1"/>
                </a:solidFill>
              </a:rPr>
              <a:t>，网络高清是</a:t>
            </a:r>
            <a:r>
              <a:rPr lang="zh-CN" altLang="en-US" sz="1200" dirty="0" smtClean="0">
                <a:solidFill>
                  <a:srgbClr val="C00000"/>
                </a:solidFill>
              </a:rPr>
              <a:t>利于大规模联网监控，数字高清是预览最清晰操控无延时，各有优势</a:t>
            </a:r>
            <a:r>
              <a:rPr lang="zh-CN" altLang="en-US" sz="1200" b="0" dirty="0" smtClean="0">
                <a:solidFill>
                  <a:schemeClr val="tx1"/>
                </a:solidFill>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smtClean="0">
                <a:solidFill>
                  <a:schemeClr val="tx1"/>
                </a:solidFill>
              </a:rPr>
              <a:t>第六，投资金额方面：</a:t>
            </a:r>
            <a:r>
              <a:rPr lang="zh-CN" altLang="en-US" dirty="0" smtClean="0">
                <a:solidFill>
                  <a:schemeClr val="bg1"/>
                </a:solidFill>
                <a:effectLst>
                  <a:outerShdw blurRad="38100" dist="38100" dir="2700000" algn="tl">
                    <a:srgbClr val="000000">
                      <a:alpha val="43137"/>
                    </a:srgbClr>
                  </a:outerShdw>
                </a:effectLst>
              </a:rPr>
              <a:t>现有传统方案目前最经济</a:t>
            </a:r>
            <a:r>
              <a:rPr lang="zh-CN" altLang="en-US" sz="1200" dirty="0" smtClean="0">
                <a:solidFill>
                  <a:srgbClr val="C00000"/>
                </a:solidFill>
              </a:rPr>
              <a:t>，</a:t>
            </a:r>
            <a:r>
              <a:rPr lang="zh-CN" altLang="en-US" sz="1200" b="0" dirty="0" smtClean="0">
                <a:solidFill>
                  <a:schemeClr val="tx1"/>
                </a:solidFill>
              </a:rPr>
              <a:t>模拟高线成本是传统方案的</a:t>
            </a:r>
            <a:r>
              <a:rPr lang="en-US" altLang="zh-CN" sz="1200" b="0" dirty="0" smtClean="0">
                <a:solidFill>
                  <a:schemeClr val="tx1"/>
                </a:solidFill>
              </a:rPr>
              <a:t>1.1</a:t>
            </a:r>
            <a:r>
              <a:rPr lang="zh-CN" altLang="en-US" sz="1200" b="0" dirty="0" smtClean="0">
                <a:solidFill>
                  <a:schemeClr val="tx1"/>
                </a:solidFill>
              </a:rPr>
              <a:t>倍，网络高清成本是传统方案的</a:t>
            </a:r>
            <a:r>
              <a:rPr lang="en-US" altLang="zh-CN" sz="1200" b="0" dirty="0" smtClean="0">
                <a:solidFill>
                  <a:schemeClr val="tx1"/>
                </a:solidFill>
              </a:rPr>
              <a:t>1.22</a:t>
            </a:r>
            <a:r>
              <a:rPr lang="zh-CN" altLang="en-US" sz="1200" b="0" dirty="0" smtClean="0">
                <a:solidFill>
                  <a:schemeClr val="tx1"/>
                </a:solidFill>
              </a:rPr>
              <a:t>倍</a:t>
            </a:r>
            <a:r>
              <a:rPr lang="zh-CN" altLang="en-US" sz="1200" dirty="0" smtClean="0">
                <a:solidFill>
                  <a:srgbClr val="C00000"/>
                </a:solidFill>
              </a:rPr>
              <a:t>，数字高清是</a:t>
            </a:r>
            <a:r>
              <a:rPr lang="zh-CN" altLang="en-US" sz="1200" b="0" dirty="0" smtClean="0">
                <a:solidFill>
                  <a:schemeClr val="tx1"/>
                </a:solidFill>
              </a:rPr>
              <a:t>成本是传统方案的</a:t>
            </a:r>
            <a:r>
              <a:rPr lang="en-US" altLang="zh-CN" sz="1200" b="0" dirty="0" smtClean="0">
                <a:solidFill>
                  <a:schemeClr val="tx1"/>
                </a:solidFill>
              </a:rPr>
              <a:t>1.8</a:t>
            </a:r>
            <a:r>
              <a:rPr lang="zh-CN" altLang="en-US" sz="1200" b="0" dirty="0" smtClean="0">
                <a:solidFill>
                  <a:schemeClr val="tx1"/>
                </a:solidFill>
              </a:rPr>
              <a:t>倍，各有特点；</a:t>
            </a:r>
            <a:endParaRPr lang="en-US" altLang="zh-CN" sz="1200" b="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smtClean="0">
                <a:solidFill>
                  <a:schemeClr val="tx1"/>
                </a:solidFill>
              </a:rPr>
              <a:t>通过这张对比表可以很清楚得认识到各种视频监控方案的特点，选择适合自己的高清方案。</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solidFill>
                <a:schemeClr val="bg1"/>
              </a:solidFill>
              <a:effectLst>
                <a:outerShdw blurRad="38100" dist="38100" dir="2700000" algn="tl">
                  <a:srgbClr val="000000">
                    <a:alpha val="43137"/>
                  </a:srgbClr>
                </a:outerShdw>
              </a:effectLst>
            </a:endParaRPr>
          </a:p>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45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回顾产业发展变迁和海康威视的业务延伸。从板卡到全数字监控，再到</a:t>
            </a:r>
            <a:r>
              <a:rPr lang="en-US" altLang="zh-CN" sz="1200" kern="1200" dirty="0" smtClean="0">
                <a:solidFill>
                  <a:schemeClr val="tx1"/>
                </a:solidFill>
                <a:latin typeface="+mn-lt"/>
                <a:ea typeface="+mn-ea"/>
                <a:cs typeface="+mn-cs"/>
              </a:rPr>
              <a:t>CCTV</a:t>
            </a:r>
            <a:r>
              <a:rPr lang="zh-CN" altLang="zh-CN" sz="1200" kern="1200" dirty="0" smtClean="0">
                <a:solidFill>
                  <a:schemeClr val="tx1"/>
                </a:solidFill>
                <a:latin typeface="+mn-lt"/>
                <a:ea typeface="+mn-ea"/>
                <a:cs typeface="+mn-cs"/>
              </a:rPr>
              <a:t>和数字监控，再到报警。海康威视每一步业务调整，均是适应市场变化、基于和合作伙伴共同成长。</a:t>
            </a:r>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46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回顾产业发展变迁和海康威视的业务延伸。从板卡到全数字监控，再到</a:t>
            </a:r>
            <a:r>
              <a:rPr lang="en-US" altLang="zh-CN" sz="1200" kern="1200" dirty="0" smtClean="0">
                <a:solidFill>
                  <a:schemeClr val="tx1"/>
                </a:solidFill>
                <a:latin typeface="+mn-lt"/>
                <a:ea typeface="+mn-ea"/>
                <a:cs typeface="+mn-cs"/>
              </a:rPr>
              <a:t>CCTV</a:t>
            </a:r>
            <a:r>
              <a:rPr lang="zh-CN" altLang="zh-CN" sz="1200" kern="1200" dirty="0" smtClean="0">
                <a:solidFill>
                  <a:schemeClr val="tx1"/>
                </a:solidFill>
                <a:latin typeface="+mn-lt"/>
                <a:ea typeface="+mn-ea"/>
                <a:cs typeface="+mn-cs"/>
              </a:rPr>
              <a:t>和数字监控，再到报警。海康威视每一步业务调整，均是适应市场变化、基于和合作伙伴共同成长。</a:t>
            </a:r>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47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48</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49</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50</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B52121"/>
                </a:solidFill>
                <a:effectLst>
                  <a:outerShdw blurRad="38100" dist="38100" dir="2700000" algn="tl">
                    <a:srgbClr val="C0C0C0"/>
                  </a:outerShdw>
                </a:effectLst>
                <a:latin typeface="微软雅黑" pitchFamily="34" charset="-122"/>
                <a:cs typeface="Arial" pitchFamily="34" charset="0"/>
              </a:rPr>
              <a:t>清晰度高：</a:t>
            </a:r>
            <a:r>
              <a:rPr lang="zh-CN" altLang="en-US" sz="1200" b="0" dirty="0" smtClean="0">
                <a:effectLst>
                  <a:outerShdw blurRad="38100" dist="38100" dir="2700000" algn="tl">
                    <a:srgbClr val="C0C0C0"/>
                  </a:outerShdw>
                </a:effectLst>
                <a:latin typeface="微软雅黑" pitchFamily="34" charset="-122"/>
                <a:cs typeface="Arial" pitchFamily="34" charset="0"/>
              </a:rPr>
              <a:t>彩色</a:t>
            </a:r>
            <a:r>
              <a:rPr lang="en-US" altLang="zh-CN" sz="1200" b="0" dirty="0" smtClean="0">
                <a:effectLst>
                  <a:outerShdw blurRad="38100" dist="38100" dir="2700000" algn="tl">
                    <a:srgbClr val="C0C0C0"/>
                  </a:outerShdw>
                </a:effectLst>
                <a:latin typeface="微软雅黑" pitchFamily="34" charset="-122"/>
                <a:cs typeface="Arial" pitchFamily="34" charset="0"/>
              </a:rPr>
              <a:t>500TVL/580TVL</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B52121"/>
                </a:solidFill>
                <a:effectLst>
                  <a:outerShdw blurRad="38100" dist="38100" dir="2700000" algn="tl">
                    <a:srgbClr val="C0C0C0"/>
                  </a:outerShdw>
                </a:effectLst>
                <a:latin typeface="微软雅黑" pitchFamily="34" charset="-122"/>
                <a:cs typeface="Arial" pitchFamily="34" charset="0"/>
              </a:rPr>
              <a:t>色彩还原度高：</a:t>
            </a:r>
            <a:r>
              <a:rPr lang="zh-CN" altLang="en-US" sz="1200" b="0" dirty="0" smtClean="0">
                <a:effectLst>
                  <a:outerShdw blurRad="38100" dist="38100" dir="2700000" algn="tl">
                    <a:srgbClr val="C0C0C0"/>
                  </a:outerShdw>
                </a:effectLst>
                <a:latin typeface="微软雅黑" pitchFamily="34" charset="-122"/>
                <a:cs typeface="Arial" pitchFamily="34" charset="0"/>
              </a:rPr>
              <a:t>白天色彩还原真实</a:t>
            </a:r>
            <a:endParaRPr lang="en-US" altLang="zh-CN" sz="1200" b="0" dirty="0" smtClean="0">
              <a:effectLst>
                <a:outerShdw blurRad="38100" dist="38100" dir="2700000" algn="tl">
                  <a:srgbClr val="C0C0C0"/>
                </a:outerShdw>
              </a:effectLst>
              <a:latin typeface="微软雅黑" pitchFamily="34" charset="-122"/>
              <a:cs typeface="Arial"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B52121"/>
                </a:solidFill>
                <a:effectLst>
                  <a:outerShdw blurRad="38100" dist="38100" dir="2700000" algn="tl">
                    <a:srgbClr val="C0C0C0"/>
                  </a:outerShdw>
                </a:effectLst>
                <a:latin typeface="微软雅黑" pitchFamily="34" charset="-122"/>
                <a:cs typeface="Arial" pitchFamily="34" charset="0"/>
              </a:rPr>
              <a:t>ICR+</a:t>
            </a:r>
            <a:r>
              <a:rPr lang="zh-CN" altLang="en-US" sz="1200" dirty="0" smtClean="0">
                <a:solidFill>
                  <a:srgbClr val="B52121"/>
                </a:solidFill>
                <a:effectLst>
                  <a:outerShdw blurRad="38100" dist="38100" dir="2700000" algn="tl">
                    <a:srgbClr val="C0C0C0"/>
                  </a:outerShdw>
                </a:effectLst>
                <a:latin typeface="微软雅黑" pitchFamily="34" charset="-122"/>
                <a:cs typeface="Arial" pitchFamily="34" charset="0"/>
              </a:rPr>
              <a:t>红外机制：</a:t>
            </a:r>
            <a:r>
              <a:rPr lang="zh-CN" altLang="en-US" sz="1200" b="0" dirty="0" smtClean="0">
                <a:effectLst>
                  <a:outerShdw blurRad="38100" dist="38100" dir="2700000" algn="tl">
                    <a:srgbClr val="C0C0C0"/>
                  </a:outerShdw>
                </a:effectLst>
                <a:latin typeface="微软雅黑" pitchFamily="34" charset="-122"/>
                <a:cs typeface="Arial" pitchFamily="34" charset="0"/>
              </a:rPr>
              <a:t>白天图像不偏色，夜间红外补光提高监控图像质量</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B52121"/>
                </a:solidFill>
                <a:effectLst>
                  <a:outerShdw blurRad="38100" dist="38100" dir="2700000" algn="tl">
                    <a:srgbClr val="C0C0C0"/>
                  </a:outerShdw>
                </a:effectLst>
                <a:latin typeface="微软雅黑" pitchFamily="34" charset="-122"/>
                <a:cs typeface="Arial" pitchFamily="34" charset="0"/>
              </a:rPr>
              <a:t>温度适应范围宽：</a:t>
            </a:r>
            <a:r>
              <a:rPr lang="zh-CN" altLang="en-US" sz="1200" b="0" dirty="0" smtClean="0">
                <a:effectLst>
                  <a:outerShdw blurRad="38100" dist="38100" dir="2700000" algn="tl">
                    <a:srgbClr val="C0C0C0"/>
                  </a:outerShdw>
                </a:effectLst>
                <a:latin typeface="微软雅黑" pitchFamily="34" charset="-122"/>
                <a:cs typeface="Arial" pitchFamily="34" charset="0"/>
              </a:rPr>
              <a:t>适用于</a:t>
            </a:r>
            <a:r>
              <a:rPr lang="en-US" altLang="zh-CN" sz="1200" b="0" dirty="0" smtClean="0">
                <a:effectLst>
                  <a:outerShdw blurRad="38100" dist="38100" dir="2700000" algn="tl">
                    <a:srgbClr val="C0C0C0"/>
                  </a:outerShdw>
                </a:effectLst>
                <a:latin typeface="微软雅黑" pitchFamily="34" charset="-122"/>
                <a:cs typeface="Arial" pitchFamily="34" charset="0"/>
              </a:rPr>
              <a:t>-40°C—60°C</a:t>
            </a:r>
            <a:r>
              <a:rPr lang="zh-CN" altLang="en-US" sz="1200" b="0" dirty="0" smtClean="0">
                <a:effectLst>
                  <a:outerShdw blurRad="38100" dist="38100" dir="2700000" algn="tl">
                    <a:srgbClr val="C0C0C0"/>
                  </a:outerShdw>
                </a:effectLst>
                <a:latin typeface="微软雅黑" pitchFamily="34" charset="-122"/>
                <a:cs typeface="Arial" pitchFamily="34" charset="0"/>
              </a:rPr>
              <a:t>监控</a:t>
            </a:r>
            <a:endParaRPr lang="en-US" altLang="zh-CN" sz="1200" b="0" dirty="0" smtClean="0">
              <a:effectLst>
                <a:outerShdw blurRad="38100" dist="38100" dir="2700000" algn="tl">
                  <a:srgbClr val="C0C0C0"/>
                </a:outerShdw>
              </a:effectLst>
              <a:latin typeface="微软雅黑" pitchFamily="34" charset="-122"/>
              <a:cs typeface="Arial"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smtClean="0">
              <a:effectLst>
                <a:outerShdw blurRad="38100" dist="38100" dir="2700000" algn="tl">
                  <a:srgbClr val="C0C0C0"/>
                </a:outerShdw>
              </a:effectLst>
              <a:latin typeface="微软雅黑" pitchFamily="34" charset="-122"/>
              <a:cs typeface="Arial"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smtClean="0">
                <a:effectLst>
                  <a:outerShdw blurRad="38100" dist="38100" dir="2700000" algn="tl">
                    <a:srgbClr val="C0C0C0"/>
                  </a:outerShdw>
                </a:effectLst>
                <a:latin typeface="微软雅黑" pitchFamily="34" charset="-122"/>
                <a:cs typeface="Arial" pitchFamily="34" charset="0"/>
              </a:rPr>
              <a:t>适用于民用：商铺、家庭等</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dirty="0" smtClean="0">
              <a:effectLst>
                <a:outerShdw blurRad="38100" dist="38100" dir="2700000" algn="tl">
                  <a:srgbClr val="C0C0C0"/>
                </a:outerShdw>
              </a:effectLst>
              <a:latin typeface="微软雅黑" pitchFamily="34" charset="-122"/>
              <a:cs typeface="Arial"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dirty="0" smtClean="0">
              <a:effectLst>
                <a:outerShdw blurRad="38100" dist="38100" dir="2700000" algn="tl">
                  <a:srgbClr val="C0C0C0"/>
                </a:outerShdw>
              </a:effectLst>
              <a:latin typeface="微软雅黑" pitchFamily="34" charset="-122"/>
              <a:cs typeface="Arial" pitchFamily="34" charset="0"/>
            </a:endParaRPr>
          </a:p>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52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回顾产业发展变迁和海康威视的业务延伸。从板卡到全数字监控，再到</a:t>
            </a:r>
            <a:r>
              <a:rPr lang="en-US" altLang="zh-CN" sz="1200" kern="1200" dirty="0" smtClean="0">
                <a:solidFill>
                  <a:schemeClr val="tx1"/>
                </a:solidFill>
                <a:latin typeface="+mn-lt"/>
                <a:ea typeface="+mn-ea"/>
                <a:cs typeface="+mn-cs"/>
              </a:rPr>
              <a:t>CCTV</a:t>
            </a:r>
            <a:r>
              <a:rPr lang="zh-CN" altLang="zh-CN" sz="1200" kern="1200" dirty="0" smtClean="0">
                <a:solidFill>
                  <a:schemeClr val="tx1"/>
                </a:solidFill>
                <a:latin typeface="+mn-lt"/>
                <a:ea typeface="+mn-ea"/>
                <a:cs typeface="+mn-cs"/>
              </a:rPr>
              <a:t>和数字监控，再到报警。海康威视每一步业务调整，均是适应市场变化、基于和合作伙伴共同成长。</a:t>
            </a:r>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53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57</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58</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民用网络高清摄像机</a:t>
            </a:r>
            <a:endParaRPr lang="en-US" altLang="zh-CN" dirty="0" smtClean="0"/>
          </a:p>
          <a:p>
            <a:r>
              <a:rPr lang="zh-CN" altLang="en-US" sz="1200" kern="1200" baseline="0" dirty="0" smtClean="0">
                <a:solidFill>
                  <a:schemeClr val="tx1"/>
                </a:solidFill>
                <a:latin typeface="+mn-lt"/>
                <a:ea typeface="+mn-ea"/>
                <a:cs typeface="+mn-cs"/>
              </a:rPr>
              <a:t>素有设计界“奥斯卡”之称的德国红点产品设计大奖</a:t>
            </a:r>
            <a:r>
              <a:rPr lang="en-US" altLang="zh-CN" sz="1200" kern="1200" baseline="0" dirty="0" smtClean="0">
                <a:solidFill>
                  <a:schemeClr val="tx1"/>
                </a:solidFill>
                <a:latin typeface="+mn-lt"/>
                <a:ea typeface="+mn-ea"/>
                <a:cs typeface="+mn-cs"/>
              </a:rPr>
              <a:t>2012</a:t>
            </a:r>
            <a:r>
              <a:rPr lang="zh-CN" altLang="en-US" sz="1200" kern="1200" baseline="0" dirty="0" smtClean="0">
                <a:solidFill>
                  <a:schemeClr val="tx1"/>
                </a:solidFill>
                <a:latin typeface="+mn-lt"/>
                <a:ea typeface="+mn-ea"/>
                <a:cs typeface="+mn-cs"/>
              </a:rPr>
              <a:t>年度评奖结果揭晓，海康威视新一代卡片机“</a:t>
            </a:r>
            <a:r>
              <a:rPr lang="en-US" altLang="zh-CN" sz="1200" kern="1200" baseline="0" dirty="0" smtClean="0">
                <a:solidFill>
                  <a:schemeClr val="tx1"/>
                </a:solidFill>
                <a:latin typeface="+mn-lt"/>
                <a:ea typeface="+mn-ea"/>
                <a:cs typeface="+mn-cs"/>
              </a:rPr>
              <a:t>Panda</a:t>
            </a:r>
            <a:r>
              <a:rPr lang="zh-CN" altLang="en-US" sz="1200" kern="1200" baseline="0" dirty="0" smtClean="0">
                <a:solidFill>
                  <a:schemeClr val="tx1"/>
                </a:solidFill>
                <a:latin typeface="+mn-lt"/>
                <a:ea typeface="+mn-ea"/>
                <a:cs typeface="+mn-cs"/>
              </a:rPr>
              <a:t>”</a:t>
            </a:r>
            <a:r>
              <a:rPr lang="en-US" altLang="zh-CN" sz="1200" kern="1200" baseline="0" dirty="0" smtClean="0">
                <a:solidFill>
                  <a:schemeClr val="tx1"/>
                </a:solidFill>
                <a:latin typeface="+mn-lt"/>
                <a:ea typeface="+mn-ea"/>
                <a:cs typeface="+mn-cs"/>
              </a:rPr>
              <a:t>(DS-2CD8464F-EI)</a:t>
            </a:r>
            <a:r>
              <a:rPr lang="zh-CN" altLang="en-US" sz="1200" kern="1200" baseline="0" dirty="0" smtClean="0">
                <a:solidFill>
                  <a:schemeClr val="tx1"/>
                </a:solidFill>
                <a:latin typeface="+mn-lt"/>
                <a:ea typeface="+mn-ea"/>
                <a:cs typeface="+mn-cs"/>
              </a:rPr>
              <a:t>凭借新颖的设计、精良的做工等卓越品质，在</a:t>
            </a:r>
            <a:r>
              <a:rPr lang="en-US" altLang="zh-CN" sz="1200" kern="1200" baseline="0" dirty="0" smtClean="0">
                <a:solidFill>
                  <a:schemeClr val="tx1"/>
                </a:solidFill>
                <a:latin typeface="+mn-lt"/>
                <a:ea typeface="+mn-ea"/>
                <a:cs typeface="+mn-cs"/>
              </a:rPr>
              <a:t>4515</a:t>
            </a:r>
            <a:r>
              <a:rPr lang="zh-CN" altLang="en-US" sz="1200" kern="1200" baseline="0" dirty="0" smtClean="0">
                <a:solidFill>
                  <a:schemeClr val="tx1"/>
                </a:solidFill>
                <a:latin typeface="+mn-lt"/>
                <a:ea typeface="+mn-ea"/>
                <a:cs typeface="+mn-cs"/>
              </a:rPr>
              <a:t>种参赛产品中脱颖而出，获得评审团</a:t>
            </a:r>
            <a:r>
              <a:rPr lang="en-US" altLang="zh-CN" sz="1200" kern="1200" baseline="0" dirty="0" smtClean="0">
                <a:solidFill>
                  <a:schemeClr val="tx1"/>
                </a:solidFill>
                <a:latin typeface="+mn-lt"/>
                <a:ea typeface="+mn-ea"/>
                <a:cs typeface="+mn-cs"/>
              </a:rPr>
              <a:t>30</a:t>
            </a:r>
            <a:r>
              <a:rPr lang="zh-CN" altLang="en-US" sz="1200" kern="1200" baseline="0" dirty="0" smtClean="0">
                <a:solidFill>
                  <a:schemeClr val="tx1"/>
                </a:solidFill>
                <a:latin typeface="+mn-lt"/>
                <a:ea typeface="+mn-ea"/>
                <a:cs typeface="+mn-cs"/>
              </a:rPr>
              <a:t>名国际专家的一致认可，成功将此殊荣收入囊中。 </a:t>
            </a:r>
            <a:endParaRPr lang="en-US" altLang="zh-CN" dirty="0" smtClean="0"/>
          </a:p>
          <a:p>
            <a:endParaRPr lang="en-US" altLang="zh-CN" dirty="0" smtClean="0"/>
          </a:p>
          <a:p>
            <a:pPr>
              <a:lnSpc>
                <a:spcPct val="150000"/>
              </a:lnSpc>
              <a:buClr>
                <a:srgbClr val="FF0000"/>
              </a:buClr>
              <a:buFont typeface="Wingdings" pitchFamily="2" charset="2"/>
              <a:buChar char="n"/>
            </a:pPr>
            <a:r>
              <a:rPr lang="en-US" altLang="zh-CN" sz="1200" b="0" kern="1200" dirty="0" smtClean="0">
                <a:solidFill>
                  <a:schemeClr val="tx1"/>
                </a:solidFill>
                <a:latin typeface="+mj-ea"/>
                <a:ea typeface="+mn-ea"/>
                <a:cs typeface="+mn-cs"/>
              </a:rPr>
              <a:t>  </a:t>
            </a:r>
            <a:r>
              <a:rPr lang="zh-CN" altLang="en-US" sz="1200" b="0" kern="1200" dirty="0" smtClean="0">
                <a:solidFill>
                  <a:schemeClr val="tx1"/>
                </a:solidFill>
                <a:latin typeface="+mj-ea"/>
                <a:ea typeface="+mn-ea"/>
                <a:cs typeface="+mn-cs"/>
              </a:rPr>
              <a:t>支持无线控制功能</a:t>
            </a:r>
            <a:endParaRPr lang="en-US" altLang="zh-CN" sz="1200" b="0" kern="1200" dirty="0" smtClean="0">
              <a:solidFill>
                <a:schemeClr val="tx1"/>
              </a:solidFill>
              <a:latin typeface="+mj-ea"/>
              <a:ea typeface="+mn-ea"/>
              <a:cs typeface="+mn-cs"/>
            </a:endParaRPr>
          </a:p>
          <a:p>
            <a:pPr>
              <a:lnSpc>
                <a:spcPct val="150000"/>
              </a:lnSpc>
              <a:buClr>
                <a:srgbClr val="FF0000"/>
              </a:buClr>
              <a:buFont typeface="Wingdings" pitchFamily="2" charset="2"/>
              <a:buChar char="n"/>
            </a:pPr>
            <a:r>
              <a:rPr lang="en-US" altLang="zh-CN" sz="1200" b="0" kern="1200" dirty="0" smtClean="0">
                <a:solidFill>
                  <a:schemeClr val="tx1"/>
                </a:solidFill>
                <a:latin typeface="+mj-ea"/>
                <a:ea typeface="+mn-ea"/>
                <a:cs typeface="+mn-cs"/>
              </a:rPr>
              <a:t>  </a:t>
            </a:r>
            <a:r>
              <a:rPr lang="zh-CN" altLang="zh-CN" sz="1200" b="0" kern="1200" dirty="0" smtClean="0">
                <a:solidFill>
                  <a:schemeClr val="tx1"/>
                </a:solidFill>
                <a:latin typeface="+mj-ea"/>
                <a:ea typeface="+mn-ea"/>
                <a:cs typeface="+mn-cs"/>
              </a:rPr>
              <a:t>最高分辨率可达</a:t>
            </a:r>
            <a:r>
              <a:rPr lang="en-US" altLang="zh-CN" sz="1200" b="0" kern="1200" dirty="0" smtClean="0">
                <a:solidFill>
                  <a:schemeClr val="tx1"/>
                </a:solidFill>
                <a:latin typeface="+mj-ea"/>
                <a:ea typeface="+mn-ea"/>
                <a:cs typeface="+mn-cs"/>
              </a:rPr>
              <a:t>1280×960</a:t>
            </a:r>
          </a:p>
          <a:p>
            <a:pPr>
              <a:lnSpc>
                <a:spcPct val="150000"/>
              </a:lnSpc>
              <a:buClr>
                <a:srgbClr val="FF0000"/>
              </a:buClr>
              <a:buFont typeface="Wingdings" pitchFamily="2" charset="2"/>
              <a:buChar char="n"/>
            </a:pPr>
            <a:r>
              <a:rPr lang="en-US" altLang="zh-CN" sz="1200" b="0" kern="1200" dirty="0" smtClean="0">
                <a:solidFill>
                  <a:schemeClr val="tx1"/>
                </a:solidFill>
                <a:latin typeface="+mj-ea"/>
                <a:ea typeface="+mn-ea"/>
                <a:cs typeface="+mn-cs"/>
              </a:rPr>
              <a:t>  </a:t>
            </a:r>
            <a:r>
              <a:rPr lang="zh-CN" altLang="zh-CN" sz="1200" b="0" kern="1200" dirty="0" smtClean="0">
                <a:solidFill>
                  <a:schemeClr val="tx1"/>
                </a:solidFill>
                <a:latin typeface="+mj-ea"/>
                <a:ea typeface="+mn-ea"/>
                <a:cs typeface="+mn-cs"/>
              </a:rPr>
              <a:t>支持</a:t>
            </a:r>
            <a:r>
              <a:rPr lang="en-US" altLang="zh-CN" sz="1200" b="0" kern="1200" dirty="0" smtClean="0">
                <a:solidFill>
                  <a:schemeClr val="tx1"/>
                </a:solidFill>
                <a:latin typeface="+mj-ea"/>
                <a:ea typeface="+mn-ea"/>
                <a:cs typeface="+mn-cs"/>
              </a:rPr>
              <a:t>PIR</a:t>
            </a:r>
            <a:r>
              <a:rPr lang="zh-CN" altLang="zh-CN" sz="1200" b="0" kern="1200" dirty="0" smtClean="0">
                <a:solidFill>
                  <a:schemeClr val="tx1"/>
                </a:solidFill>
                <a:latin typeface="+mj-ea"/>
                <a:ea typeface="+mn-ea"/>
                <a:cs typeface="+mn-cs"/>
              </a:rPr>
              <a:t>人体</a:t>
            </a:r>
            <a:r>
              <a:rPr lang="zh-CN" altLang="en-US" sz="1200" b="0" kern="1200" dirty="0" smtClean="0">
                <a:solidFill>
                  <a:schemeClr val="tx1"/>
                </a:solidFill>
                <a:latin typeface="+mj-ea"/>
                <a:ea typeface="+mn-ea"/>
                <a:cs typeface="+mn-cs"/>
              </a:rPr>
              <a:t>红外</a:t>
            </a:r>
            <a:r>
              <a:rPr lang="zh-CN" altLang="zh-CN" sz="1200" b="0" kern="1200" dirty="0" smtClean="0">
                <a:solidFill>
                  <a:schemeClr val="tx1"/>
                </a:solidFill>
                <a:latin typeface="+mj-ea"/>
                <a:ea typeface="+mn-ea"/>
                <a:cs typeface="+mn-cs"/>
              </a:rPr>
              <a:t>侦测功能</a:t>
            </a:r>
            <a:endParaRPr lang="en-US" altLang="zh-CN" sz="1200" b="0" kern="1200" dirty="0" smtClean="0">
              <a:solidFill>
                <a:schemeClr val="tx1"/>
              </a:solidFill>
              <a:latin typeface="+mj-ea"/>
              <a:ea typeface="+mn-ea"/>
              <a:cs typeface="+mn-cs"/>
            </a:endParaRPr>
          </a:p>
          <a:p>
            <a:pPr>
              <a:lnSpc>
                <a:spcPct val="150000"/>
              </a:lnSpc>
              <a:buClr>
                <a:srgbClr val="FF0000"/>
              </a:buClr>
              <a:buFont typeface="Wingdings" pitchFamily="2" charset="2"/>
              <a:buChar char="n"/>
            </a:pPr>
            <a:r>
              <a:rPr lang="en-US" altLang="zh-CN" sz="1200" b="0" kern="1200" dirty="0" smtClean="0">
                <a:solidFill>
                  <a:schemeClr val="tx1"/>
                </a:solidFill>
                <a:latin typeface="+mj-ea"/>
                <a:ea typeface="+mn-ea"/>
                <a:cs typeface="+mn-cs"/>
              </a:rPr>
              <a:t>  </a:t>
            </a:r>
            <a:r>
              <a:rPr lang="zh-CN" altLang="en-US" sz="1200" b="0" kern="1200" dirty="0" smtClean="0">
                <a:solidFill>
                  <a:schemeClr val="tx1"/>
                </a:solidFill>
                <a:latin typeface="+mj-ea"/>
                <a:ea typeface="+mn-ea"/>
                <a:cs typeface="+mn-cs"/>
              </a:rPr>
              <a:t>支持红外补光</a:t>
            </a:r>
            <a:endParaRPr lang="zh-CN" altLang="zh-CN" sz="1200" b="0" kern="1200" dirty="0" smtClean="0">
              <a:solidFill>
                <a:schemeClr val="tx1"/>
              </a:solidFill>
              <a:latin typeface="+mj-ea"/>
              <a:ea typeface="+mn-ea"/>
              <a:cs typeface="+mn-cs"/>
            </a:endParaRPr>
          </a:p>
          <a:p>
            <a:pPr>
              <a:lnSpc>
                <a:spcPct val="150000"/>
              </a:lnSpc>
              <a:buClr>
                <a:srgbClr val="FF0000"/>
              </a:buClr>
              <a:buFont typeface="Wingdings" pitchFamily="2" charset="2"/>
              <a:buChar char="n"/>
            </a:pPr>
            <a:r>
              <a:rPr lang="en-US" altLang="zh-CN" sz="1200" b="0" kern="1200" dirty="0" smtClean="0">
                <a:solidFill>
                  <a:schemeClr val="tx1"/>
                </a:solidFill>
                <a:latin typeface="+mj-ea"/>
                <a:ea typeface="+mn-ea"/>
                <a:cs typeface="+mn-cs"/>
              </a:rPr>
              <a:t>  </a:t>
            </a:r>
            <a:r>
              <a:rPr lang="zh-CN" altLang="zh-CN" sz="1200" b="0" kern="1200" dirty="0" smtClean="0">
                <a:solidFill>
                  <a:schemeClr val="tx1"/>
                </a:solidFill>
                <a:latin typeface="+mj-ea"/>
                <a:ea typeface="+mn-ea"/>
                <a:cs typeface="+mn-cs"/>
              </a:rPr>
              <a:t>支持</a:t>
            </a:r>
            <a:r>
              <a:rPr lang="en-US" altLang="zh-CN" sz="1200" b="0" dirty="0" smtClean="0">
                <a:latin typeface="+mj-ea"/>
              </a:rPr>
              <a:t>USB</a:t>
            </a:r>
            <a:r>
              <a:rPr lang="zh-CN" altLang="zh-CN" sz="1200" b="0" dirty="0" smtClean="0">
                <a:latin typeface="+mj-ea"/>
              </a:rPr>
              <a:t>扩展</a:t>
            </a:r>
            <a:r>
              <a:rPr lang="en-US" altLang="zh-CN" sz="1200" b="0" kern="1200" dirty="0" smtClean="0">
                <a:solidFill>
                  <a:schemeClr val="tx1"/>
                </a:solidFill>
                <a:latin typeface="+mj-ea"/>
                <a:ea typeface="+mn-ea"/>
                <a:cs typeface="+mn-cs"/>
              </a:rPr>
              <a:t>WIFI/3G</a:t>
            </a:r>
            <a:r>
              <a:rPr lang="zh-CN" altLang="zh-CN" sz="1200" b="0" kern="1200" dirty="0" smtClean="0">
                <a:solidFill>
                  <a:schemeClr val="tx1"/>
                </a:solidFill>
                <a:latin typeface="+mj-ea"/>
                <a:ea typeface="+mn-ea"/>
                <a:cs typeface="+mn-cs"/>
              </a:rPr>
              <a:t>网络</a:t>
            </a:r>
            <a:r>
              <a:rPr lang="zh-CN" altLang="zh-CN" sz="1200" b="0" dirty="0" smtClean="0">
                <a:latin typeface="+mj-ea"/>
              </a:rPr>
              <a:t>功能</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60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回顾产业发展变迁和海康威视的业务延伸。从板卡到全数字监控，再到</a:t>
            </a:r>
            <a:r>
              <a:rPr lang="en-US" altLang="zh-CN" sz="1200" kern="1200" dirty="0" smtClean="0">
                <a:solidFill>
                  <a:schemeClr val="tx1"/>
                </a:solidFill>
                <a:latin typeface="+mn-lt"/>
                <a:ea typeface="+mn-ea"/>
                <a:cs typeface="+mn-cs"/>
              </a:rPr>
              <a:t>CCTV</a:t>
            </a:r>
            <a:r>
              <a:rPr lang="zh-CN" altLang="zh-CN" sz="1200" kern="1200" dirty="0" smtClean="0">
                <a:solidFill>
                  <a:schemeClr val="tx1"/>
                </a:solidFill>
                <a:latin typeface="+mn-lt"/>
                <a:ea typeface="+mn-ea"/>
                <a:cs typeface="+mn-cs"/>
              </a:rPr>
              <a:t>和数字监控，再到报警。海康威视每一步业务调整，均是适应市场变化、基于和合作伙伴共同成长。</a:t>
            </a:r>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61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62</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63</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64</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65</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66</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latin typeface="+mn-lt"/>
                <a:ea typeface="+mn-ea"/>
                <a:cs typeface="+mn-cs"/>
              </a:rPr>
              <a:t>刚才为大家介绍了</a:t>
            </a:r>
            <a:r>
              <a:rPr lang="zh-CN" altLang="en-US" sz="1200" kern="1200" dirty="0" smtClean="0">
                <a:solidFill>
                  <a:schemeClr val="tx1"/>
                </a:solidFill>
                <a:latin typeface="+mn-lt"/>
                <a:ea typeface="+mn-ea"/>
                <a:cs typeface="+mn-cs"/>
              </a:rPr>
              <a:t>安防行业发展趋势、海康威视领先的安防新技术以及</a:t>
            </a:r>
            <a:r>
              <a:rPr lang="zh-CN" altLang="zh-CN" sz="1200" kern="1200" dirty="0" smtClean="0">
                <a:solidFill>
                  <a:schemeClr val="tx1"/>
                </a:solidFill>
                <a:latin typeface="+mn-lt"/>
                <a:ea typeface="+mn-ea"/>
                <a:cs typeface="+mn-cs"/>
              </a:rPr>
              <a:t>我们今年</a:t>
            </a:r>
            <a:r>
              <a:rPr lang="zh-CN" altLang="en-US" sz="1200" kern="1200" dirty="0" smtClean="0">
                <a:solidFill>
                  <a:schemeClr val="tx1"/>
                </a:solidFill>
                <a:latin typeface="+mn-lt"/>
                <a:ea typeface="+mn-ea"/>
                <a:cs typeface="+mn-cs"/>
              </a:rPr>
              <a:t>推出</a:t>
            </a:r>
            <a:r>
              <a:rPr lang="zh-CN" altLang="zh-CN" sz="1200" kern="1200" dirty="0" smtClean="0">
                <a:solidFill>
                  <a:schemeClr val="tx1"/>
                </a:solidFill>
                <a:latin typeface="+mn-lt"/>
                <a:ea typeface="+mn-ea"/>
                <a:cs typeface="+mn-cs"/>
              </a:rPr>
              <a:t>的</a:t>
            </a:r>
            <a:r>
              <a:rPr lang="zh-CN" altLang="en-US" sz="1200" kern="1200" dirty="0" smtClean="0">
                <a:solidFill>
                  <a:schemeClr val="tx1"/>
                </a:solidFill>
                <a:latin typeface="+mn-lt"/>
                <a:ea typeface="+mn-ea"/>
                <a:cs typeface="+mn-cs"/>
              </a:rPr>
              <a:t>安防新</a:t>
            </a:r>
            <a:r>
              <a:rPr lang="zh-CN" altLang="zh-CN" sz="1200" kern="1200" dirty="0" smtClean="0">
                <a:solidFill>
                  <a:schemeClr val="tx1"/>
                </a:solidFill>
                <a:latin typeface="+mn-lt"/>
                <a:ea typeface="+mn-ea"/>
                <a:cs typeface="+mn-cs"/>
              </a:rPr>
              <a:t>产品，海康威视能有今天丰富的产品</a:t>
            </a:r>
            <a:r>
              <a:rPr lang="zh-CN" altLang="en-US" sz="1200" kern="1200" dirty="0" smtClean="0">
                <a:solidFill>
                  <a:schemeClr val="tx1"/>
                </a:solidFill>
                <a:latin typeface="+mn-lt"/>
                <a:ea typeface="+mn-ea"/>
                <a:cs typeface="+mn-cs"/>
              </a:rPr>
              <a:t>家族</a:t>
            </a:r>
            <a:r>
              <a:rPr lang="zh-CN" altLang="zh-CN" sz="1200" kern="1200" dirty="0" smtClean="0">
                <a:solidFill>
                  <a:schemeClr val="tx1"/>
                </a:solidFill>
                <a:latin typeface="+mn-lt"/>
                <a:ea typeface="+mn-ea"/>
                <a:cs typeface="+mn-cs"/>
              </a:rPr>
              <a:t>离不开各位</a:t>
            </a:r>
            <a:r>
              <a:rPr lang="zh-CN" altLang="en-US" sz="1200" kern="1200" dirty="0" smtClean="0">
                <a:solidFill>
                  <a:schemeClr val="tx1"/>
                </a:solidFill>
                <a:latin typeface="+mn-lt"/>
                <a:ea typeface="+mn-ea"/>
                <a:cs typeface="+mn-cs"/>
              </a:rPr>
              <a:t>朋友</a:t>
            </a:r>
            <a:r>
              <a:rPr lang="zh-CN" altLang="zh-CN" sz="1200" kern="1200" dirty="0" smtClean="0">
                <a:solidFill>
                  <a:schemeClr val="tx1"/>
                </a:solidFill>
                <a:latin typeface="+mn-lt"/>
                <a:ea typeface="+mn-ea"/>
                <a:cs typeface="+mn-cs"/>
              </a:rPr>
              <a:t>的支持，我们坚持每年推出</a:t>
            </a:r>
            <a:r>
              <a:rPr lang="zh-CN" altLang="en-US" sz="1200" kern="1200" dirty="0" smtClean="0">
                <a:solidFill>
                  <a:schemeClr val="tx1"/>
                </a:solidFill>
                <a:latin typeface="+mn-lt"/>
                <a:ea typeface="+mn-ea"/>
                <a:cs typeface="+mn-cs"/>
              </a:rPr>
              <a:t>新技术和</a:t>
            </a:r>
            <a:r>
              <a:rPr lang="zh-CN" altLang="zh-CN" sz="1200" kern="1200" dirty="0" smtClean="0">
                <a:solidFill>
                  <a:schemeClr val="tx1"/>
                </a:solidFill>
                <a:latin typeface="+mn-lt"/>
                <a:ea typeface="+mn-ea"/>
                <a:cs typeface="+mn-cs"/>
              </a:rPr>
              <a:t>新产品也是为了给在座各位</a:t>
            </a:r>
            <a:r>
              <a:rPr lang="zh-CN" altLang="en-US" sz="1200" kern="1200" dirty="0" smtClean="0">
                <a:solidFill>
                  <a:schemeClr val="tx1"/>
                </a:solidFill>
                <a:latin typeface="+mn-lt"/>
                <a:ea typeface="+mn-ea"/>
                <a:cs typeface="+mn-cs"/>
              </a:rPr>
              <a:t>朋友</a:t>
            </a:r>
            <a:r>
              <a:rPr lang="zh-CN" altLang="zh-CN" sz="1200" kern="1200" dirty="0" smtClean="0">
                <a:solidFill>
                  <a:schemeClr val="tx1"/>
                </a:solidFill>
                <a:latin typeface="+mn-lt"/>
                <a:ea typeface="+mn-ea"/>
                <a:cs typeface="+mn-cs"/>
              </a:rPr>
              <a:t>提供</a:t>
            </a:r>
            <a:r>
              <a:rPr lang="zh-CN" altLang="zh-CN" sz="1200" kern="1200" smtClean="0">
                <a:solidFill>
                  <a:schemeClr val="tx1"/>
                </a:solidFill>
                <a:latin typeface="+mn-lt"/>
                <a:ea typeface="+mn-ea"/>
                <a:cs typeface="+mn-cs"/>
              </a:rPr>
              <a:t>更好的</a:t>
            </a:r>
            <a:r>
              <a:rPr lang="zh-CN" altLang="en-US" sz="1200" kern="1200" smtClean="0">
                <a:solidFill>
                  <a:schemeClr val="tx1"/>
                </a:solidFill>
                <a:latin typeface="+mn-lt"/>
                <a:ea typeface="+mn-ea"/>
                <a:cs typeface="+mn-cs"/>
              </a:rPr>
              <a:t>服务和更有力的支持</a:t>
            </a:r>
            <a:r>
              <a:rPr lang="zh-CN" altLang="zh-CN" sz="1200" kern="120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希望大家携手共创下一个辉煌</a:t>
            </a:r>
            <a:r>
              <a:rPr lang="en-US" altLang="zh-CN" sz="1200" kern="1200" dirty="0" smtClean="0">
                <a:solidFill>
                  <a:schemeClr val="tx1"/>
                </a:solidFill>
                <a:latin typeface="+mn-lt"/>
                <a:ea typeface="+mn-ea"/>
                <a:cs typeface="+mn-cs"/>
              </a:rPr>
              <a:t>10</a:t>
            </a:r>
            <a:r>
              <a:rPr lang="zh-CN" altLang="en-US" sz="1200" kern="1200" dirty="0" smtClean="0">
                <a:solidFill>
                  <a:schemeClr val="tx1"/>
                </a:solidFill>
                <a:latin typeface="+mn-lt"/>
                <a:ea typeface="+mn-ea"/>
                <a:cs typeface="+mn-cs"/>
              </a:rPr>
              <a:t>年</a:t>
            </a:r>
            <a:r>
              <a:rPr lang="zh-CN" altLang="zh-CN" sz="1200" kern="1200" dirty="0" smtClean="0">
                <a:solidFill>
                  <a:schemeClr val="tx1"/>
                </a:solidFill>
                <a:latin typeface="+mn-lt"/>
                <a:ea typeface="+mn-ea"/>
                <a:cs typeface="+mn-cs"/>
              </a:rPr>
              <a:t>，谢谢大家！</a:t>
            </a:r>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81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file:///D:\Hikplayer\VSPlayer_CH.exe%20-open%20%22d:\Hikplayer\ICR-2.mp4%22" TargetMode="Externa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hyperlink" Target="file:///D:\Hikplayer\VSPlayer_CH.exe%20-open%20%22d:\Hikplayer\ICR-1.mp4%2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file:///\\172.4.60.6\&#20849;&#20139;\&#20020;&#26102;\PPT\&#29289;&#21697;&#25343;&#21462;.WMV" TargetMode="External"/><Relationship Id="rId5" Type="http://schemas.openxmlformats.org/officeDocument/2006/relationships/image" Target="../media/image49.jpe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video" Target="file:///D:\Hikplayer\&#23460;&#20869;&#28909;&#25104;&#20687;.wmv" TargetMode="External"/><Relationship Id="rId7" Type="http://schemas.openxmlformats.org/officeDocument/2006/relationships/image" Target="../media/image51.png"/><Relationship Id="rId2" Type="http://schemas.openxmlformats.org/officeDocument/2006/relationships/video" Target="file:///D:\Hikplayer\&#23460;&#20869;&#32418;&#22806;.wmv" TargetMode="External"/><Relationship Id="rId1" Type="http://schemas.openxmlformats.org/officeDocument/2006/relationships/video" Target="file:///D:\Hikplayer\&#23460;&#20869;&#26222;&#36890;.wmv" TargetMode="External"/><Relationship Id="rId6" Type="http://schemas.openxmlformats.org/officeDocument/2006/relationships/image" Target="../media/image50.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hyperlink" Target="file:///D:\Hikplayer\VSPlayer_CH.exe%20-open%20%22d:\Hikplayer\&#33258;&#21160;&#36319;&#36394;&#25928;&#26524;.mp4%2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hyperlink" Target="file:///D:\&#25773;&#25918;&#24211;1\VSPlayer_CH.exe%20-open%20%22d:\&#25773;&#25918;&#24211;1\yuyan.mp4%2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3.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92.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1.em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2.emf"/></Relationships>
</file>

<file path=ppt/slides/_rels/slide7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5" Type="http://schemas.openxmlformats.org/officeDocument/2006/relationships/image" Target="../media/image127.jpeg"/><Relationship Id="rId4" Type="http://schemas.openxmlformats.org/officeDocument/2006/relationships/image" Target="../media/image126.jpeg"/></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9.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0.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31.emf"/></Relationships>
</file>

<file path=ppt/slides/_rels/slide7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37.emf"/></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38.emf"/></Relationships>
</file>

<file path=ppt/slides/_rels/slide8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PBand0"/>
          <p:cNvSpPr>
            <a:spLocks noGrp="1" noChangeArrowheads="1"/>
          </p:cNvSpPr>
          <p:nvPr>
            <p:ph type="ctrTitle"/>
          </p:nvPr>
        </p:nvSpPr>
        <p:spPr>
          <a:xfrm>
            <a:off x="1042988" y="4643438"/>
            <a:ext cx="7172325" cy="577850"/>
          </a:xfrm>
        </p:spPr>
        <p:txBody>
          <a:bodyPr>
            <a:normAutofit fontScale="90000"/>
          </a:bodyPr>
          <a:lstStyle/>
          <a:p>
            <a:r>
              <a:rPr lang="zh-CN" altLang="en-US" sz="3200" dirty="0" smtClean="0">
                <a:latin typeface="Verdana" pitchFamily="34" charset="0"/>
                <a:ea typeface="微软雅黑" pitchFamily="34" charset="-122"/>
              </a:rPr>
              <a:t>前端产品选型及产品聚焦</a:t>
            </a:r>
            <a:endParaRPr lang="zh-CN" altLang="zh-CN" sz="3200" dirty="0">
              <a:latin typeface="Verdana" pitchFamily="34" charset="0"/>
              <a:ea typeface="微软雅黑" pitchFamily="34" charset="-122"/>
            </a:endParaRPr>
          </a:p>
        </p:txBody>
      </p:sp>
      <p:sp>
        <p:nvSpPr>
          <p:cNvPr id="4" name="副标题 4"/>
          <p:cNvSpPr>
            <a:spLocks noGrp="1"/>
          </p:cNvSpPr>
          <p:nvPr>
            <p:ph type="subTitle" idx="4294967295"/>
          </p:nvPr>
        </p:nvSpPr>
        <p:spPr>
          <a:xfrm>
            <a:off x="1403649" y="5287963"/>
            <a:ext cx="6696744" cy="647700"/>
          </a:xfrm>
        </p:spPr>
        <p:txBody>
          <a:bodyPr/>
          <a:lstStyle/>
          <a:p>
            <a:pPr algn="ctr">
              <a:buNone/>
            </a:pPr>
            <a:r>
              <a:rPr lang="en-US" altLang="zh-CN" b="1" dirty="0" smtClean="0">
                <a:solidFill>
                  <a:schemeClr val="bg1">
                    <a:lumMod val="50000"/>
                  </a:schemeClr>
                </a:solidFill>
                <a:latin typeface="黑体" pitchFamily="2" charset="-122"/>
                <a:ea typeface="黑体" pitchFamily="2" charset="-122"/>
              </a:rPr>
              <a:t>——</a:t>
            </a:r>
            <a:r>
              <a:rPr lang="zh-CN" altLang="en-US" b="1" dirty="0" smtClean="0">
                <a:solidFill>
                  <a:schemeClr val="bg1">
                    <a:lumMod val="50000"/>
                  </a:schemeClr>
                </a:solidFill>
                <a:latin typeface="黑体" pitchFamily="2" charset="-122"/>
                <a:ea typeface="黑体" pitchFamily="2" charset="-122"/>
              </a:rPr>
              <a:t>西安分公司培训</a:t>
            </a:r>
            <a:endParaRPr lang="en-US" altLang="zh-CN" dirty="0" smtClean="0">
              <a:solidFill>
                <a:schemeClr val="bg1">
                  <a:lumMod val="50000"/>
                </a:schemeClr>
              </a:solidFill>
              <a:latin typeface="+mn-ea"/>
            </a:endParaRPr>
          </a:p>
          <a:p>
            <a:pPr algn="ctr">
              <a:buNone/>
              <a:defRPr/>
            </a:pPr>
            <a:endParaRPr lang="en-US" altLang="zh-CN" b="1" dirty="0" smtClean="0">
              <a:latin typeface="黑体" pitchFamily="2" charset="-122"/>
              <a:ea typeface="黑体" pitchFamily="2" charset="-122"/>
            </a:endParaRPr>
          </a:p>
        </p:txBody>
      </p:sp>
    </p:spTree>
    <p:extLst>
      <p:ext uri="{BB962C8B-B14F-4D97-AF65-F5344CB8AC3E}">
        <p14:creationId xmlns:p14="http://schemas.microsoft.com/office/powerpoint/2010/main" val="1248437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日夜切换模式</a:t>
            </a:r>
            <a:endParaRPr lang="zh-CN" altLang="en-US" dirty="0"/>
          </a:p>
        </p:txBody>
      </p:sp>
      <p:sp>
        <p:nvSpPr>
          <p:cNvPr id="3" name="内容占位符 2"/>
          <p:cNvSpPr>
            <a:spLocks noGrp="1"/>
          </p:cNvSpPr>
          <p:nvPr>
            <p:ph idx="1"/>
          </p:nvPr>
        </p:nvSpPr>
        <p:spPr/>
        <p:txBody>
          <a:bodyPr/>
          <a:lstStyle/>
          <a:p>
            <a:r>
              <a:rPr lang="zh-CN" altLang="en-US" sz="2000" dirty="0" smtClean="0"/>
              <a:t>电子彩转黑：白天夜晚都能感红外，白天图像会过曝</a:t>
            </a:r>
          </a:p>
          <a:p>
            <a:r>
              <a:rPr lang="en-US" altLang="zh-CN" sz="2000" dirty="0" smtClean="0"/>
              <a:t>ICR</a:t>
            </a:r>
            <a:r>
              <a:rPr lang="zh-CN" altLang="en-US" sz="2000" dirty="0" smtClean="0"/>
              <a:t>：采用机械式红外滤色片，白天滤掉红外光确保图像效果；夜晚则移去红外滤色片，确保全光谱光线均可进入图像传感器，提升图像亮度</a:t>
            </a:r>
            <a:endParaRPr lang="en-US" altLang="zh-CN" sz="2000" dirty="0" smtClean="0"/>
          </a:p>
        </p:txBody>
      </p:sp>
      <p:sp>
        <p:nvSpPr>
          <p:cNvPr id="10" name="TextBox 4"/>
          <p:cNvSpPr txBox="1">
            <a:spLocks noChangeArrowheads="1"/>
          </p:cNvSpPr>
          <p:nvPr/>
        </p:nvSpPr>
        <p:spPr bwMode="auto">
          <a:xfrm>
            <a:off x="5072066" y="4911408"/>
            <a:ext cx="3000396" cy="369332"/>
          </a:xfrm>
          <a:prstGeom prst="rect">
            <a:avLst/>
          </a:prstGeom>
          <a:noFill/>
          <a:ln w="9525">
            <a:noFill/>
            <a:miter lim="800000"/>
            <a:headEnd/>
            <a:tailEnd/>
          </a:ln>
        </p:spPr>
        <p:txBody>
          <a:bodyPr wrap="square">
            <a:spAutoFit/>
          </a:bodyPr>
          <a:lstStyle/>
          <a:p>
            <a:pPr marL="342900" indent="-342900"/>
            <a:r>
              <a:rPr lang="en-US" altLang="zh-CN" sz="1800" b="0" dirty="0" smtClean="0">
                <a:latin typeface="Verdana" pitchFamily="34" charset="0"/>
                <a:ea typeface="微软雅黑" pitchFamily="34" charset="-122"/>
              </a:rPr>
              <a:t>ICR</a:t>
            </a:r>
            <a:r>
              <a:rPr lang="zh-CN" altLang="en-US" sz="1800" b="0" dirty="0" smtClean="0">
                <a:latin typeface="Verdana" pitchFamily="34" charset="0"/>
                <a:ea typeface="微软雅黑" pitchFamily="34" charset="-122"/>
              </a:rPr>
              <a:t>日摄像机白天效果</a:t>
            </a:r>
            <a:endParaRPr lang="zh-CN" altLang="en-US" sz="1800" b="0" dirty="0">
              <a:latin typeface="Verdana" pitchFamily="34" charset="0"/>
              <a:ea typeface="微软雅黑" pitchFamily="34" charset="-122"/>
            </a:endParaRPr>
          </a:p>
        </p:txBody>
      </p:sp>
      <p:sp>
        <p:nvSpPr>
          <p:cNvPr id="11" name="TextBox 4"/>
          <p:cNvSpPr txBox="1">
            <a:spLocks noChangeArrowheads="1"/>
          </p:cNvSpPr>
          <p:nvPr/>
        </p:nvSpPr>
        <p:spPr bwMode="auto">
          <a:xfrm>
            <a:off x="1214414" y="4911408"/>
            <a:ext cx="3143272"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电子彩转黑摄像机白天效果</a:t>
            </a:r>
            <a:endParaRPr lang="zh-CN" altLang="en-US" sz="1800" b="0" dirty="0">
              <a:latin typeface="Verdana" pitchFamily="34" charset="0"/>
              <a:ea typeface="微软雅黑" pitchFamily="34" charset="-122"/>
            </a:endParaRPr>
          </a:p>
        </p:txBody>
      </p:sp>
      <p:pic>
        <p:nvPicPr>
          <p:cNvPr id="12" name="图片 11" descr="capture01.jpeg">
            <a:hlinkClick r:id="rId2" action="ppaction://program"/>
          </p:cNvPr>
          <p:cNvPicPr>
            <a:picLocks noChangeAspect="1"/>
          </p:cNvPicPr>
          <p:nvPr/>
        </p:nvPicPr>
        <p:blipFill>
          <a:blip r:embed="rId3" cstate="print"/>
          <a:stretch>
            <a:fillRect/>
          </a:stretch>
        </p:blipFill>
        <p:spPr>
          <a:xfrm>
            <a:off x="4929190" y="2461339"/>
            <a:ext cx="2928958" cy="2396421"/>
          </a:xfrm>
          <a:prstGeom prst="rect">
            <a:avLst/>
          </a:prstGeom>
        </p:spPr>
      </p:pic>
      <p:pic>
        <p:nvPicPr>
          <p:cNvPr id="13" name="图片 12" descr="capture00.jpeg">
            <a:hlinkClick r:id="rId4" action="ppaction://program"/>
          </p:cNvPr>
          <p:cNvPicPr>
            <a:picLocks noChangeAspect="1"/>
          </p:cNvPicPr>
          <p:nvPr/>
        </p:nvPicPr>
        <p:blipFill>
          <a:blip r:embed="rId5" cstate="print"/>
          <a:stretch>
            <a:fillRect/>
          </a:stretch>
        </p:blipFill>
        <p:spPr>
          <a:xfrm>
            <a:off x="1285852" y="2461339"/>
            <a:ext cx="2928958" cy="2396421"/>
          </a:xfrm>
          <a:prstGeom prst="rect">
            <a:avLst/>
          </a:prstGeom>
        </p:spPr>
      </p:pic>
    </p:spTree>
    <p:extLst>
      <p:ext uri="{BB962C8B-B14F-4D97-AF65-F5344CB8AC3E}">
        <p14:creationId xmlns:p14="http://schemas.microsoft.com/office/powerpoint/2010/main" val="4179741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背光补偿</a:t>
            </a:r>
            <a:endParaRPr lang="zh-CN" altLang="en-US" dirty="0"/>
          </a:p>
        </p:txBody>
      </p:sp>
      <p:sp>
        <p:nvSpPr>
          <p:cNvPr id="5" name="内容占位符 4"/>
          <p:cNvSpPr>
            <a:spLocks noGrp="1"/>
          </p:cNvSpPr>
          <p:nvPr>
            <p:ph idx="1"/>
          </p:nvPr>
        </p:nvSpPr>
        <p:spPr/>
        <p:txBody>
          <a:bodyPr/>
          <a:lstStyle/>
          <a:p>
            <a:r>
              <a:rPr lang="zh-CN" altLang="en-US" sz="2000" dirty="0" smtClean="0"/>
              <a:t>普通摄像机在逆光环境中会形成前景目标偏暗的画面，无法识别目标</a:t>
            </a:r>
            <a:endParaRPr lang="en-US" altLang="zh-CN" sz="2000" dirty="0" smtClean="0"/>
          </a:p>
          <a:p>
            <a:r>
              <a:rPr lang="zh-CN" altLang="en-US" sz="2000" dirty="0" smtClean="0"/>
              <a:t>目前主流的摄像机都具有背光补偿的功能，在逆光环境中通过对画面进行亮度补偿从而看清前景目标</a:t>
            </a:r>
            <a:endParaRPr lang="en-US" altLang="zh-CN" sz="2000" dirty="0" smtClean="0"/>
          </a:p>
        </p:txBody>
      </p:sp>
      <p:grpSp>
        <p:nvGrpSpPr>
          <p:cNvPr id="3" name="组合 17"/>
          <p:cNvGrpSpPr/>
          <p:nvPr/>
        </p:nvGrpSpPr>
        <p:grpSpPr>
          <a:xfrm>
            <a:off x="214282" y="2428868"/>
            <a:ext cx="8748931" cy="2869662"/>
            <a:chOff x="214282" y="2428868"/>
            <a:chExt cx="8748931" cy="2869662"/>
          </a:xfrm>
        </p:grpSpPr>
        <p:pic>
          <p:nvPicPr>
            <p:cNvPr id="17" name="图片 16" descr="图片1副本.jpg"/>
            <p:cNvPicPr>
              <a:picLocks noChangeAspect="1"/>
            </p:cNvPicPr>
            <p:nvPr/>
          </p:nvPicPr>
          <p:blipFill>
            <a:blip r:embed="rId3" cstate="print"/>
            <a:stretch>
              <a:fillRect/>
            </a:stretch>
          </p:blipFill>
          <p:spPr>
            <a:xfrm>
              <a:off x="4643438" y="2428868"/>
              <a:ext cx="4319775" cy="2438094"/>
            </a:xfrm>
            <a:prstGeom prst="rect">
              <a:avLst/>
            </a:prstGeom>
            <a:ln>
              <a:solidFill>
                <a:srgbClr val="0070C0"/>
              </a:solidFill>
            </a:ln>
          </p:spPr>
        </p:pic>
        <p:pic>
          <p:nvPicPr>
            <p:cNvPr id="24" name="图片 23" descr="图片1副本1.jpg"/>
            <p:cNvPicPr>
              <a:picLocks noChangeAspect="1"/>
            </p:cNvPicPr>
            <p:nvPr/>
          </p:nvPicPr>
          <p:blipFill>
            <a:blip r:embed="rId4" cstate="print"/>
            <a:stretch>
              <a:fillRect/>
            </a:stretch>
          </p:blipFill>
          <p:spPr>
            <a:xfrm>
              <a:off x="214282" y="2428868"/>
              <a:ext cx="4319775" cy="2438094"/>
            </a:xfrm>
            <a:prstGeom prst="rect">
              <a:avLst/>
            </a:prstGeom>
            <a:ln>
              <a:solidFill>
                <a:srgbClr val="0070C0"/>
              </a:solidFill>
            </a:ln>
          </p:spPr>
        </p:pic>
        <p:sp>
          <p:nvSpPr>
            <p:cNvPr id="30" name="TextBox 4"/>
            <p:cNvSpPr txBox="1">
              <a:spLocks noChangeArrowheads="1"/>
            </p:cNvSpPr>
            <p:nvPr/>
          </p:nvSpPr>
          <p:spPr bwMode="auto">
            <a:xfrm>
              <a:off x="1500166" y="4929198"/>
              <a:ext cx="1643074"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背光补偿关闭</a:t>
              </a:r>
              <a:endParaRPr lang="zh-CN" altLang="en-US" sz="1800" b="0" dirty="0">
                <a:latin typeface="Verdana" pitchFamily="34" charset="0"/>
                <a:ea typeface="微软雅黑" pitchFamily="34" charset="-122"/>
              </a:endParaRPr>
            </a:p>
          </p:txBody>
        </p:sp>
        <p:sp>
          <p:nvSpPr>
            <p:cNvPr id="31" name="TextBox 4"/>
            <p:cNvSpPr txBox="1">
              <a:spLocks noChangeArrowheads="1"/>
            </p:cNvSpPr>
            <p:nvPr/>
          </p:nvSpPr>
          <p:spPr bwMode="auto">
            <a:xfrm>
              <a:off x="5857884" y="4929198"/>
              <a:ext cx="1643074"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背光补偿开启</a:t>
              </a:r>
              <a:endParaRPr lang="zh-CN" altLang="en-US" sz="1800" b="0" dirty="0">
                <a:latin typeface="Verdana" pitchFamily="34" charset="0"/>
                <a:ea typeface="微软雅黑" pitchFamily="34" charset="-122"/>
              </a:endParaRPr>
            </a:p>
          </p:txBody>
        </p:sp>
        <p:sp>
          <p:nvSpPr>
            <p:cNvPr id="13" name="Ellipse 15"/>
            <p:cNvSpPr/>
            <p:nvPr/>
          </p:nvSpPr>
          <p:spPr>
            <a:xfrm>
              <a:off x="5500694" y="2500306"/>
              <a:ext cx="964413" cy="8572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latin typeface="Verdana" pitchFamily="34" charset="0"/>
                <a:ea typeface="+mj-ea"/>
              </a:endParaRPr>
            </a:p>
          </p:txBody>
        </p:sp>
        <p:sp>
          <p:nvSpPr>
            <p:cNvPr id="14" name="TextBox 13"/>
            <p:cNvSpPr txBox="1"/>
            <p:nvPr/>
          </p:nvSpPr>
          <p:spPr>
            <a:xfrm>
              <a:off x="6429388" y="2857496"/>
              <a:ext cx="898146" cy="338554"/>
            </a:xfrm>
            <a:prstGeom prst="rect">
              <a:avLst/>
            </a:prstGeom>
            <a:noFill/>
          </p:spPr>
          <p:txBody>
            <a:bodyPr wrap="square" rtlCol="0">
              <a:spAutoFit/>
            </a:bodyPr>
            <a:lstStyle/>
            <a:p>
              <a:r>
                <a:rPr lang="zh-CN" altLang="en-US" sz="1600" b="0" dirty="0" smtClean="0">
                  <a:solidFill>
                    <a:srgbClr val="FF0000"/>
                  </a:solidFill>
                  <a:latin typeface="+mj-ea"/>
                  <a:ea typeface="+mj-ea"/>
                </a:rPr>
                <a:t>清晰</a:t>
              </a:r>
              <a:endParaRPr lang="zh-CN" altLang="en-US" sz="1600" b="0" dirty="0">
                <a:solidFill>
                  <a:srgbClr val="FF0000"/>
                </a:solidFill>
                <a:latin typeface="+mj-ea"/>
                <a:ea typeface="+mj-ea"/>
              </a:endParaRPr>
            </a:p>
          </p:txBody>
        </p:sp>
        <p:sp>
          <p:nvSpPr>
            <p:cNvPr id="15" name="Ellipse 15"/>
            <p:cNvSpPr/>
            <p:nvPr/>
          </p:nvSpPr>
          <p:spPr>
            <a:xfrm>
              <a:off x="1142976" y="2500306"/>
              <a:ext cx="964413" cy="8572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latin typeface="Verdana" pitchFamily="34" charset="0"/>
                <a:ea typeface="+mj-ea"/>
              </a:endParaRPr>
            </a:p>
          </p:txBody>
        </p:sp>
        <p:sp>
          <p:nvSpPr>
            <p:cNvPr id="16" name="TextBox 15"/>
            <p:cNvSpPr txBox="1"/>
            <p:nvPr/>
          </p:nvSpPr>
          <p:spPr>
            <a:xfrm>
              <a:off x="2071670" y="2857496"/>
              <a:ext cx="898146" cy="338554"/>
            </a:xfrm>
            <a:prstGeom prst="rect">
              <a:avLst/>
            </a:prstGeom>
            <a:noFill/>
          </p:spPr>
          <p:txBody>
            <a:bodyPr wrap="square" rtlCol="0">
              <a:spAutoFit/>
            </a:bodyPr>
            <a:lstStyle/>
            <a:p>
              <a:r>
                <a:rPr lang="zh-CN" altLang="en-US" sz="1600" b="0" dirty="0" smtClean="0">
                  <a:solidFill>
                    <a:srgbClr val="FF0000"/>
                  </a:solidFill>
                  <a:latin typeface="+mj-ea"/>
                  <a:ea typeface="+mj-ea"/>
                </a:rPr>
                <a:t>偏暗</a:t>
              </a:r>
              <a:endParaRPr lang="zh-CN" altLang="en-US" sz="1600" b="0" dirty="0">
                <a:solidFill>
                  <a:srgbClr val="FF0000"/>
                </a:solidFill>
                <a:latin typeface="+mj-ea"/>
                <a:ea typeface="+mj-ea"/>
              </a:endParaRPr>
            </a:p>
          </p:txBody>
        </p:sp>
      </p:grpSp>
    </p:spTree>
    <p:extLst>
      <p:ext uri="{BB962C8B-B14F-4D97-AF65-F5344CB8AC3E}">
        <p14:creationId xmlns:p14="http://schemas.microsoft.com/office/powerpoint/2010/main" val="40931697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宽动态</a:t>
            </a:r>
            <a:endParaRPr lang="zh-CN" altLang="en-US" dirty="0"/>
          </a:p>
        </p:txBody>
      </p:sp>
      <p:sp>
        <p:nvSpPr>
          <p:cNvPr id="5" name="内容占位符 4"/>
          <p:cNvSpPr>
            <a:spLocks noGrp="1"/>
          </p:cNvSpPr>
          <p:nvPr>
            <p:ph idx="1"/>
          </p:nvPr>
        </p:nvSpPr>
        <p:spPr/>
        <p:txBody>
          <a:bodyPr/>
          <a:lstStyle/>
          <a:p>
            <a:r>
              <a:rPr lang="zh-CN" altLang="en-US" sz="2000" dirty="0" smtClean="0"/>
              <a:t>背光补偿能够看清前景目标，但是会导致背景过曝</a:t>
            </a:r>
            <a:endParaRPr lang="en-US" altLang="zh-CN" sz="2000" dirty="0" smtClean="0"/>
          </a:p>
          <a:p>
            <a:r>
              <a:rPr lang="zh-CN" altLang="en-US" sz="2000" dirty="0" smtClean="0"/>
              <a:t>宽动态技术通过分别控制前景和背景的曝光时间，生成前后景都清晰的图像，看清环境中的所有目标</a:t>
            </a:r>
            <a:endParaRPr lang="en-US" altLang="zh-CN" sz="2000" dirty="0" smtClean="0"/>
          </a:p>
        </p:txBody>
      </p:sp>
      <p:sp>
        <p:nvSpPr>
          <p:cNvPr id="27" name="TextBox 26"/>
          <p:cNvSpPr txBox="1"/>
          <p:nvPr/>
        </p:nvSpPr>
        <p:spPr>
          <a:xfrm>
            <a:off x="571472" y="5320271"/>
            <a:ext cx="7929618" cy="1323439"/>
          </a:xfrm>
          <a:prstGeom prst="rect">
            <a:avLst/>
          </a:prstGeom>
          <a:noFill/>
        </p:spPr>
        <p:txBody>
          <a:bodyPr wrap="square" rtlCol="0">
            <a:spAutoFit/>
          </a:bodyPr>
          <a:lstStyle/>
          <a:p>
            <a:r>
              <a:rPr lang="zh-CN" altLang="en-US" sz="1600" dirty="0" smtClean="0">
                <a:solidFill>
                  <a:srgbClr val="FF0000"/>
                </a:solidFill>
                <a:latin typeface="Verdana" pitchFamily="34" charset="0"/>
                <a:ea typeface="微软雅黑" pitchFamily="34" charset="-122"/>
              </a:rPr>
              <a:t>注意：</a:t>
            </a:r>
            <a:endParaRPr lang="en-US" altLang="zh-CN" sz="1600" dirty="0" smtClean="0">
              <a:solidFill>
                <a:srgbClr val="FF0000"/>
              </a:solidFill>
              <a:latin typeface="Verdana" pitchFamily="34" charset="0"/>
              <a:ea typeface="微软雅黑" pitchFamily="34" charset="-122"/>
            </a:endParaRPr>
          </a:p>
          <a:p>
            <a:r>
              <a:rPr lang="zh-CN" altLang="en-US" sz="1600" dirty="0" smtClean="0">
                <a:solidFill>
                  <a:srgbClr val="FF0000"/>
                </a:solidFill>
                <a:latin typeface="Verdana" pitchFamily="34" charset="0"/>
                <a:ea typeface="微软雅黑" pitchFamily="34" charset="-122"/>
              </a:rPr>
              <a:t>海康威视模拟摄像机最后一位数字为“</a:t>
            </a:r>
            <a:r>
              <a:rPr lang="en-US" altLang="zh-CN" sz="1600" dirty="0" smtClean="0">
                <a:solidFill>
                  <a:srgbClr val="FF0000"/>
                </a:solidFill>
                <a:latin typeface="Verdana" pitchFamily="34" charset="0"/>
                <a:ea typeface="微软雅黑" pitchFamily="34" charset="-122"/>
              </a:rPr>
              <a:t>7</a:t>
            </a:r>
            <a:r>
              <a:rPr lang="zh-CN" altLang="en-US" sz="1600" dirty="0" smtClean="0">
                <a:solidFill>
                  <a:srgbClr val="FF0000"/>
                </a:solidFill>
                <a:latin typeface="Verdana" pitchFamily="34" charset="0"/>
                <a:ea typeface="微软雅黑" pitchFamily="34" charset="-122"/>
              </a:rPr>
              <a:t>”表示产品具有宽动态功能，例如</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DS-2CC1187P-A,DS-2CC1197P-A,DS-2CC11A7P-A</a:t>
            </a:r>
          </a:p>
          <a:p>
            <a:r>
              <a:rPr lang="zh-CN" altLang="en-US" sz="1600" dirty="0" smtClean="0">
                <a:solidFill>
                  <a:srgbClr val="FF0000"/>
                </a:solidFill>
                <a:latin typeface="Verdana" pitchFamily="34" charset="0"/>
                <a:ea typeface="微软雅黑" pitchFamily="34" charset="-122"/>
              </a:rPr>
              <a:t>海康威视网络摄像机型号包含“</a:t>
            </a:r>
            <a:r>
              <a:rPr lang="en-US" altLang="zh-CN" sz="1600" dirty="0" smtClean="0">
                <a:solidFill>
                  <a:srgbClr val="FF0000"/>
                </a:solidFill>
                <a:latin typeface="Verdana" pitchFamily="34" charset="0"/>
                <a:ea typeface="微软雅黑" pitchFamily="34" charset="-122"/>
              </a:rPr>
              <a:t>WD</a:t>
            </a:r>
            <a:r>
              <a:rPr lang="zh-CN" altLang="en-US" sz="1600" dirty="0" smtClean="0">
                <a:solidFill>
                  <a:srgbClr val="FF0000"/>
                </a:solidFill>
                <a:latin typeface="Verdana" pitchFamily="34" charset="0"/>
                <a:ea typeface="微软雅黑" pitchFamily="34" charset="-122"/>
              </a:rPr>
              <a:t>”表示产品具有宽动态功能，例如</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DS-2CD864FWD-E</a:t>
            </a:r>
          </a:p>
        </p:txBody>
      </p:sp>
      <p:grpSp>
        <p:nvGrpSpPr>
          <p:cNvPr id="3" name="组合 14"/>
          <p:cNvGrpSpPr/>
          <p:nvPr/>
        </p:nvGrpSpPr>
        <p:grpSpPr>
          <a:xfrm>
            <a:off x="214282" y="2428868"/>
            <a:ext cx="8715436" cy="2869662"/>
            <a:chOff x="214282" y="2428868"/>
            <a:chExt cx="8715436" cy="2869662"/>
          </a:xfrm>
        </p:grpSpPr>
        <p:pic>
          <p:nvPicPr>
            <p:cNvPr id="24" name="图片 23" descr="图片1副本.jpg"/>
            <p:cNvPicPr>
              <a:picLocks noChangeAspect="1"/>
            </p:cNvPicPr>
            <p:nvPr/>
          </p:nvPicPr>
          <p:blipFill>
            <a:blip r:embed="rId3" cstate="print"/>
            <a:stretch>
              <a:fillRect/>
            </a:stretch>
          </p:blipFill>
          <p:spPr>
            <a:xfrm>
              <a:off x="214282" y="2428868"/>
              <a:ext cx="4286280" cy="2428892"/>
            </a:xfrm>
            <a:prstGeom prst="rect">
              <a:avLst/>
            </a:prstGeom>
            <a:ln>
              <a:solidFill>
                <a:srgbClr val="0070C0"/>
              </a:solidFill>
            </a:ln>
          </p:spPr>
        </p:pic>
        <p:pic>
          <p:nvPicPr>
            <p:cNvPr id="25" name="图片 24" descr="capture02副本.jpg"/>
            <p:cNvPicPr>
              <a:picLocks noChangeAspect="1"/>
            </p:cNvPicPr>
            <p:nvPr/>
          </p:nvPicPr>
          <p:blipFill>
            <a:blip r:embed="rId4" cstate="print"/>
            <a:stretch>
              <a:fillRect/>
            </a:stretch>
          </p:blipFill>
          <p:spPr>
            <a:xfrm>
              <a:off x="4643438" y="2428868"/>
              <a:ext cx="4286280" cy="2428892"/>
            </a:xfrm>
            <a:prstGeom prst="rect">
              <a:avLst/>
            </a:prstGeom>
            <a:ln>
              <a:solidFill>
                <a:srgbClr val="0070C0"/>
              </a:solidFill>
            </a:ln>
          </p:spPr>
        </p:pic>
        <p:sp>
          <p:nvSpPr>
            <p:cNvPr id="28" name="TextBox 4"/>
            <p:cNvSpPr txBox="1">
              <a:spLocks noChangeArrowheads="1"/>
            </p:cNvSpPr>
            <p:nvPr/>
          </p:nvSpPr>
          <p:spPr bwMode="auto">
            <a:xfrm>
              <a:off x="1500166" y="4929198"/>
              <a:ext cx="1643074"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背光补偿开启</a:t>
              </a:r>
              <a:endParaRPr lang="zh-CN" altLang="en-US" sz="1800" b="0" dirty="0">
                <a:latin typeface="Verdana" pitchFamily="34" charset="0"/>
                <a:ea typeface="微软雅黑" pitchFamily="34" charset="-122"/>
              </a:endParaRPr>
            </a:p>
          </p:txBody>
        </p:sp>
        <p:sp>
          <p:nvSpPr>
            <p:cNvPr id="30" name="TextBox 4"/>
            <p:cNvSpPr txBox="1">
              <a:spLocks noChangeArrowheads="1"/>
            </p:cNvSpPr>
            <p:nvPr/>
          </p:nvSpPr>
          <p:spPr bwMode="auto">
            <a:xfrm>
              <a:off x="5857884" y="4929198"/>
              <a:ext cx="1643074"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宽动态开启</a:t>
              </a:r>
              <a:endParaRPr lang="zh-CN" altLang="en-US" sz="1800" b="0" dirty="0">
                <a:latin typeface="Verdana" pitchFamily="34" charset="0"/>
                <a:ea typeface="微软雅黑" pitchFamily="34" charset="-122"/>
              </a:endParaRPr>
            </a:p>
          </p:txBody>
        </p:sp>
        <p:sp>
          <p:nvSpPr>
            <p:cNvPr id="9" name="Ellipse 15"/>
            <p:cNvSpPr/>
            <p:nvPr/>
          </p:nvSpPr>
          <p:spPr>
            <a:xfrm>
              <a:off x="428597" y="2500306"/>
              <a:ext cx="803678"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sp>
          <p:nvSpPr>
            <p:cNvPr id="10" name="TextBox 9"/>
            <p:cNvSpPr txBox="1"/>
            <p:nvPr/>
          </p:nvSpPr>
          <p:spPr>
            <a:xfrm>
              <a:off x="500034" y="3357562"/>
              <a:ext cx="898146" cy="338554"/>
            </a:xfrm>
            <a:prstGeom prst="rect">
              <a:avLst/>
            </a:prstGeom>
            <a:noFill/>
          </p:spPr>
          <p:txBody>
            <a:bodyPr wrap="square" rtlCol="0">
              <a:spAutoFit/>
            </a:bodyPr>
            <a:lstStyle/>
            <a:p>
              <a:r>
                <a:rPr lang="zh-CN" altLang="en-US" sz="1600" b="1" dirty="0" smtClean="0">
                  <a:solidFill>
                    <a:srgbClr val="FF0000"/>
                  </a:solidFill>
                  <a:latin typeface="+mj-ea"/>
                  <a:ea typeface="+mj-ea"/>
                </a:rPr>
                <a:t>过曝</a:t>
              </a:r>
              <a:endParaRPr lang="zh-CN" altLang="en-US" sz="1600" b="1" dirty="0">
                <a:solidFill>
                  <a:srgbClr val="FF0000"/>
                </a:solidFill>
                <a:latin typeface="+mj-ea"/>
                <a:ea typeface="+mj-ea"/>
              </a:endParaRPr>
            </a:p>
          </p:txBody>
        </p:sp>
        <p:sp>
          <p:nvSpPr>
            <p:cNvPr id="11" name="Ellipse 15"/>
            <p:cNvSpPr/>
            <p:nvPr/>
          </p:nvSpPr>
          <p:spPr>
            <a:xfrm>
              <a:off x="357158" y="3786190"/>
              <a:ext cx="803678"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sp>
          <p:nvSpPr>
            <p:cNvPr id="12" name="Ellipse 15"/>
            <p:cNvSpPr/>
            <p:nvPr/>
          </p:nvSpPr>
          <p:spPr>
            <a:xfrm>
              <a:off x="5143504" y="2571744"/>
              <a:ext cx="803678"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sp>
          <p:nvSpPr>
            <p:cNvPr id="13" name="TextBox 12"/>
            <p:cNvSpPr txBox="1"/>
            <p:nvPr/>
          </p:nvSpPr>
          <p:spPr>
            <a:xfrm>
              <a:off x="5214941" y="3429000"/>
              <a:ext cx="898146" cy="338554"/>
            </a:xfrm>
            <a:prstGeom prst="rect">
              <a:avLst/>
            </a:prstGeom>
            <a:noFill/>
          </p:spPr>
          <p:txBody>
            <a:bodyPr wrap="square" rtlCol="0">
              <a:spAutoFit/>
            </a:bodyPr>
            <a:lstStyle/>
            <a:p>
              <a:r>
                <a:rPr lang="zh-CN" altLang="en-US" sz="1600" b="1" dirty="0" smtClean="0">
                  <a:solidFill>
                    <a:srgbClr val="FF0000"/>
                  </a:solidFill>
                  <a:latin typeface="+mj-ea"/>
                  <a:ea typeface="+mj-ea"/>
                </a:rPr>
                <a:t>清晰</a:t>
              </a:r>
              <a:endParaRPr lang="zh-CN" altLang="en-US" sz="1600" b="1" dirty="0">
                <a:solidFill>
                  <a:srgbClr val="FF0000"/>
                </a:solidFill>
                <a:latin typeface="+mj-ea"/>
                <a:ea typeface="+mj-ea"/>
              </a:endParaRPr>
            </a:p>
          </p:txBody>
        </p:sp>
        <p:sp>
          <p:nvSpPr>
            <p:cNvPr id="14" name="Ellipse 15"/>
            <p:cNvSpPr/>
            <p:nvPr/>
          </p:nvSpPr>
          <p:spPr>
            <a:xfrm>
              <a:off x="5072065" y="3857628"/>
              <a:ext cx="803678"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Verdana" pitchFamily="34" charset="0"/>
                <a:ea typeface="+mj-ea"/>
              </a:endParaRPr>
            </a:p>
          </p:txBody>
        </p:sp>
      </p:grpSp>
    </p:spTree>
    <p:extLst>
      <p:ext uri="{BB962C8B-B14F-4D97-AF65-F5344CB8AC3E}">
        <p14:creationId xmlns:p14="http://schemas.microsoft.com/office/powerpoint/2010/main" val="1549108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宽动态的应用环境</a:t>
            </a:r>
            <a:endParaRPr lang="zh-CN" altLang="en-US" dirty="0"/>
          </a:p>
        </p:txBody>
      </p:sp>
      <p:sp>
        <p:nvSpPr>
          <p:cNvPr id="8" name="内容占位符 2"/>
          <p:cNvSpPr>
            <a:spLocks noGrp="1"/>
          </p:cNvSpPr>
          <p:nvPr>
            <p:ph idx="1"/>
          </p:nvPr>
        </p:nvSpPr>
        <p:spPr>
          <a:xfrm>
            <a:off x="357158" y="1125538"/>
            <a:ext cx="8418512" cy="5327650"/>
          </a:xfrm>
        </p:spPr>
        <p:txBody>
          <a:bodyPr/>
          <a:lstStyle/>
          <a:p>
            <a:r>
              <a:rPr lang="zh-CN" altLang="en-US" sz="2000" dirty="0" smtClean="0"/>
              <a:t>逆光、且对监控图像效果要求较高的环境</a:t>
            </a:r>
            <a:endParaRPr lang="en-US" altLang="zh-CN" sz="2000" dirty="0" smtClean="0"/>
          </a:p>
          <a:p>
            <a:pPr lvl="1"/>
            <a:endParaRPr lang="zh-CN" altLang="en-US" sz="2000" dirty="0" smtClean="0"/>
          </a:p>
        </p:txBody>
      </p:sp>
      <p:grpSp>
        <p:nvGrpSpPr>
          <p:cNvPr id="3" name="组合 9"/>
          <p:cNvGrpSpPr/>
          <p:nvPr/>
        </p:nvGrpSpPr>
        <p:grpSpPr>
          <a:xfrm>
            <a:off x="285720" y="1714488"/>
            <a:ext cx="8715404" cy="2571768"/>
            <a:chOff x="285720" y="1714488"/>
            <a:chExt cx="8715404" cy="2571768"/>
          </a:xfrm>
        </p:grpSpPr>
        <p:sp>
          <p:nvSpPr>
            <p:cNvPr id="9" name="TextBox 4"/>
            <p:cNvSpPr txBox="1">
              <a:spLocks noChangeArrowheads="1"/>
            </p:cNvSpPr>
            <p:nvPr/>
          </p:nvSpPr>
          <p:spPr bwMode="auto">
            <a:xfrm>
              <a:off x="844684" y="3916924"/>
              <a:ext cx="1798490"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金融</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柜台</a:t>
              </a:r>
              <a:endParaRPr lang="zh-CN" altLang="en-US" sz="1800" b="0" dirty="0">
                <a:latin typeface="Verdana" pitchFamily="34" charset="0"/>
                <a:ea typeface="微软雅黑" pitchFamily="34" charset="-122"/>
              </a:endParaRPr>
            </a:p>
          </p:txBody>
        </p:sp>
        <p:sp>
          <p:nvSpPr>
            <p:cNvPr id="17" name="TextBox 4"/>
            <p:cNvSpPr txBox="1">
              <a:spLocks noChangeArrowheads="1"/>
            </p:cNvSpPr>
            <p:nvPr/>
          </p:nvSpPr>
          <p:spPr bwMode="auto">
            <a:xfrm>
              <a:off x="6000760" y="3916924"/>
              <a:ext cx="3000364"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平安城市</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过街通道出入口</a:t>
              </a:r>
              <a:endParaRPr lang="zh-CN" altLang="en-US" sz="1800" b="0" dirty="0">
                <a:latin typeface="Verdana" pitchFamily="34" charset="0"/>
                <a:ea typeface="微软雅黑" pitchFamily="34" charset="-122"/>
              </a:endParaRPr>
            </a:p>
          </p:txBody>
        </p:sp>
        <p:sp>
          <p:nvSpPr>
            <p:cNvPr id="22" name="TextBox 4"/>
            <p:cNvSpPr txBox="1">
              <a:spLocks noChangeArrowheads="1"/>
            </p:cNvSpPr>
            <p:nvPr/>
          </p:nvSpPr>
          <p:spPr bwMode="auto">
            <a:xfrm>
              <a:off x="3286116" y="3916924"/>
              <a:ext cx="2500330"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小区楼宇</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大门出入口</a:t>
              </a:r>
              <a:endParaRPr lang="zh-CN" altLang="en-US" sz="1800" b="0" dirty="0">
                <a:latin typeface="Verdana" pitchFamily="34" charset="0"/>
                <a:ea typeface="微软雅黑" pitchFamily="34" charset="-122"/>
              </a:endParaRPr>
            </a:p>
          </p:txBody>
        </p:sp>
        <p:pic>
          <p:nvPicPr>
            <p:cNvPr id="19" name="图片 18" descr="capture00.jpeg"/>
            <p:cNvPicPr>
              <a:picLocks noChangeAspect="1"/>
            </p:cNvPicPr>
            <p:nvPr/>
          </p:nvPicPr>
          <p:blipFill>
            <a:blip r:embed="rId2" cstate="print"/>
            <a:stretch>
              <a:fillRect/>
            </a:stretch>
          </p:blipFill>
          <p:spPr>
            <a:xfrm>
              <a:off x="3214678" y="1714488"/>
              <a:ext cx="2571768" cy="2143140"/>
            </a:xfrm>
            <a:prstGeom prst="rect">
              <a:avLst/>
            </a:prstGeom>
            <a:ln>
              <a:solidFill>
                <a:srgbClr val="0070C0"/>
              </a:solidFill>
            </a:ln>
          </p:spPr>
        </p:pic>
        <p:pic>
          <p:nvPicPr>
            <p:cNvPr id="25" name="图片 24" descr="084747jh2cbyqztttrb1h2.jpg"/>
            <p:cNvPicPr>
              <a:picLocks noChangeAspect="1"/>
            </p:cNvPicPr>
            <p:nvPr/>
          </p:nvPicPr>
          <p:blipFill>
            <a:blip r:embed="rId3" cstate="print"/>
            <a:stretch>
              <a:fillRect/>
            </a:stretch>
          </p:blipFill>
          <p:spPr>
            <a:xfrm>
              <a:off x="6072198" y="1714488"/>
              <a:ext cx="2643206" cy="2143140"/>
            </a:xfrm>
            <a:prstGeom prst="rect">
              <a:avLst/>
            </a:prstGeom>
            <a:ln>
              <a:solidFill>
                <a:srgbClr val="0070C0"/>
              </a:solidFill>
            </a:ln>
          </p:spPr>
        </p:pic>
        <p:pic>
          <p:nvPicPr>
            <p:cNvPr id="26" name="图片 25" descr="未标题-1.jpg"/>
            <p:cNvPicPr>
              <a:picLocks noChangeAspect="1"/>
            </p:cNvPicPr>
            <p:nvPr/>
          </p:nvPicPr>
          <p:blipFill>
            <a:blip r:embed="rId4" cstate="print"/>
            <a:stretch>
              <a:fillRect/>
            </a:stretch>
          </p:blipFill>
          <p:spPr>
            <a:xfrm>
              <a:off x="285720" y="1714488"/>
              <a:ext cx="2625050" cy="2144858"/>
            </a:xfrm>
            <a:prstGeom prst="rect">
              <a:avLst/>
            </a:prstGeom>
            <a:ln>
              <a:solidFill>
                <a:srgbClr val="0070C0"/>
              </a:solidFill>
            </a:ln>
          </p:spPr>
        </p:pic>
      </p:grpSp>
    </p:spTree>
    <p:extLst>
      <p:ext uri="{BB962C8B-B14F-4D97-AF65-F5344CB8AC3E}">
        <p14:creationId xmlns:p14="http://schemas.microsoft.com/office/powerpoint/2010/main" val="29857274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低照度</a:t>
            </a:r>
            <a:endParaRPr lang="zh-CN" altLang="en-US" dirty="0"/>
          </a:p>
        </p:txBody>
      </p:sp>
      <p:sp>
        <p:nvSpPr>
          <p:cNvPr id="3" name="内容占位符 2"/>
          <p:cNvSpPr>
            <a:spLocks noGrp="1"/>
          </p:cNvSpPr>
          <p:nvPr>
            <p:ph idx="1"/>
          </p:nvPr>
        </p:nvSpPr>
        <p:spPr/>
        <p:txBody>
          <a:bodyPr/>
          <a:lstStyle/>
          <a:p>
            <a:r>
              <a:rPr lang="zh-CN" altLang="en-US" sz="2000" dirty="0" smtClean="0"/>
              <a:t>低照度指摄像机的图像传感器感光性能好，在光照较低的环境也能获得明亮的图像</a:t>
            </a:r>
            <a:endParaRPr lang="zh-CN" altLang="en-US" sz="2000" dirty="0"/>
          </a:p>
        </p:txBody>
      </p:sp>
      <p:grpSp>
        <p:nvGrpSpPr>
          <p:cNvPr id="4" name="组合 8"/>
          <p:cNvGrpSpPr/>
          <p:nvPr/>
        </p:nvGrpSpPr>
        <p:grpSpPr>
          <a:xfrm>
            <a:off x="357157" y="1916660"/>
            <a:ext cx="8442178" cy="2869662"/>
            <a:chOff x="357157" y="1916660"/>
            <a:chExt cx="8442178" cy="2869662"/>
          </a:xfrm>
        </p:grpSpPr>
        <p:sp>
          <p:nvSpPr>
            <p:cNvPr id="7" name="TextBox 4"/>
            <p:cNvSpPr txBox="1">
              <a:spLocks noChangeArrowheads="1"/>
            </p:cNvSpPr>
            <p:nvPr/>
          </p:nvSpPr>
          <p:spPr bwMode="auto">
            <a:xfrm>
              <a:off x="5552752" y="4416990"/>
              <a:ext cx="2448272"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低照度摄像机效果</a:t>
              </a:r>
              <a:endParaRPr lang="zh-CN" altLang="en-US" sz="1800" b="0" dirty="0">
                <a:latin typeface="Verdana" pitchFamily="34" charset="0"/>
                <a:ea typeface="微软雅黑" pitchFamily="34" charset="-122"/>
              </a:endParaRPr>
            </a:p>
          </p:txBody>
        </p:sp>
        <p:sp>
          <p:nvSpPr>
            <p:cNvPr id="8" name="TextBox 4"/>
            <p:cNvSpPr txBox="1">
              <a:spLocks noChangeArrowheads="1"/>
            </p:cNvSpPr>
            <p:nvPr/>
          </p:nvSpPr>
          <p:spPr bwMode="auto">
            <a:xfrm>
              <a:off x="1403648" y="4416990"/>
              <a:ext cx="1872208"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普通摄像机效果</a:t>
              </a:r>
              <a:endParaRPr lang="zh-CN" altLang="en-US" sz="1800" b="0" dirty="0">
                <a:latin typeface="Verdana" pitchFamily="34" charset="0"/>
                <a:ea typeface="微软雅黑" pitchFamily="34" charset="-122"/>
              </a:endParaRPr>
            </a:p>
          </p:txBody>
        </p:sp>
        <p:pic>
          <p:nvPicPr>
            <p:cNvPr id="13" name="图片 12" descr="未标题-41.jpg"/>
            <p:cNvPicPr>
              <a:picLocks noChangeAspect="1"/>
            </p:cNvPicPr>
            <p:nvPr/>
          </p:nvPicPr>
          <p:blipFill>
            <a:blip r:embed="rId3" cstate="print"/>
            <a:stretch>
              <a:fillRect/>
            </a:stretch>
          </p:blipFill>
          <p:spPr>
            <a:xfrm>
              <a:off x="4572000" y="1916661"/>
              <a:ext cx="4227335" cy="2500330"/>
            </a:xfrm>
            <a:prstGeom prst="rect">
              <a:avLst/>
            </a:prstGeom>
            <a:ln>
              <a:solidFill>
                <a:srgbClr val="0070C0"/>
              </a:solidFill>
            </a:ln>
          </p:spPr>
        </p:pic>
        <p:pic>
          <p:nvPicPr>
            <p:cNvPr id="15" name="图片 14" descr="未标题-4.jpg"/>
            <p:cNvPicPr>
              <a:picLocks noChangeAspect="1"/>
            </p:cNvPicPr>
            <p:nvPr/>
          </p:nvPicPr>
          <p:blipFill>
            <a:blip r:embed="rId4" cstate="print"/>
            <a:stretch>
              <a:fillRect/>
            </a:stretch>
          </p:blipFill>
          <p:spPr>
            <a:xfrm>
              <a:off x="357157" y="1916660"/>
              <a:ext cx="4159339" cy="2500330"/>
            </a:xfrm>
            <a:prstGeom prst="rect">
              <a:avLst/>
            </a:prstGeom>
            <a:ln>
              <a:solidFill>
                <a:srgbClr val="0070C0"/>
              </a:solidFill>
            </a:ln>
          </p:spPr>
        </p:pic>
      </p:grpSp>
      <p:sp>
        <p:nvSpPr>
          <p:cNvPr id="16" name="TextBox 15"/>
          <p:cNvSpPr txBox="1"/>
          <p:nvPr/>
        </p:nvSpPr>
        <p:spPr>
          <a:xfrm>
            <a:off x="571472" y="4857760"/>
            <a:ext cx="7929618" cy="1323439"/>
          </a:xfrm>
          <a:prstGeom prst="rect">
            <a:avLst/>
          </a:prstGeom>
          <a:noFill/>
        </p:spPr>
        <p:txBody>
          <a:bodyPr wrap="square" rtlCol="0">
            <a:spAutoFit/>
          </a:bodyPr>
          <a:lstStyle/>
          <a:p>
            <a:r>
              <a:rPr lang="zh-CN" altLang="en-US" sz="1600" dirty="0" smtClean="0">
                <a:solidFill>
                  <a:srgbClr val="FF0000"/>
                </a:solidFill>
                <a:latin typeface="Verdana" pitchFamily="34" charset="0"/>
                <a:ea typeface="微软雅黑" pitchFamily="34" charset="-122"/>
              </a:rPr>
              <a:t>注意：</a:t>
            </a:r>
            <a:endParaRPr lang="en-US" altLang="zh-CN" sz="1600" dirty="0" smtClean="0">
              <a:solidFill>
                <a:srgbClr val="FF0000"/>
              </a:solidFill>
              <a:latin typeface="Verdana" pitchFamily="34" charset="0"/>
              <a:ea typeface="微软雅黑" pitchFamily="34" charset="-122"/>
            </a:endParaRPr>
          </a:p>
          <a:p>
            <a:r>
              <a:rPr lang="zh-CN" altLang="en-US" sz="1600" dirty="0" smtClean="0">
                <a:solidFill>
                  <a:srgbClr val="FF0000"/>
                </a:solidFill>
                <a:latin typeface="Verdana" pitchFamily="34" charset="0"/>
                <a:ea typeface="微软雅黑" pitchFamily="34" charset="-122"/>
              </a:rPr>
              <a:t>海康威视模拟摄像机最后一位数字为“</a:t>
            </a:r>
            <a:r>
              <a:rPr lang="en-US" altLang="zh-CN" sz="1600" dirty="0" smtClean="0">
                <a:solidFill>
                  <a:srgbClr val="FF0000"/>
                </a:solidFill>
                <a:latin typeface="Verdana" pitchFamily="34" charset="0"/>
                <a:ea typeface="微软雅黑" pitchFamily="34" charset="-122"/>
              </a:rPr>
              <a:t>1,3,5,7,8</a:t>
            </a:r>
            <a:r>
              <a:rPr lang="zh-CN" altLang="en-US" sz="1600" dirty="0" smtClean="0">
                <a:solidFill>
                  <a:srgbClr val="FF0000"/>
                </a:solidFill>
                <a:latin typeface="Verdana" pitchFamily="34" charset="0"/>
                <a:ea typeface="微软雅黑" pitchFamily="34" charset="-122"/>
              </a:rPr>
              <a:t>”表示产品具有低照度功能，例如</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DS-2CC1181P-A,DS-2CC1183P-A,DS-2CC1185P-A,DS-2CC1187P-A</a:t>
            </a:r>
          </a:p>
          <a:p>
            <a:r>
              <a:rPr lang="zh-CN" altLang="en-US" sz="1600" dirty="0" smtClean="0">
                <a:solidFill>
                  <a:srgbClr val="FF0000"/>
                </a:solidFill>
                <a:latin typeface="Verdana" pitchFamily="34" charset="0"/>
                <a:ea typeface="微软雅黑" pitchFamily="34" charset="-122"/>
              </a:rPr>
              <a:t>海康威视网络摄像机具有低照度功能的产品包括</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DS-2CD833F-E,DS-2CD864FWD-E,DS-2CD855F-E</a:t>
            </a:r>
          </a:p>
        </p:txBody>
      </p:sp>
    </p:spTree>
    <p:extLst>
      <p:ext uri="{BB962C8B-B14F-4D97-AF65-F5344CB8AC3E}">
        <p14:creationId xmlns:p14="http://schemas.microsoft.com/office/powerpoint/2010/main" val="273016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数字降噪</a:t>
            </a:r>
            <a:endParaRPr lang="zh-CN" altLang="en-US" dirty="0"/>
          </a:p>
        </p:txBody>
      </p:sp>
      <p:sp>
        <p:nvSpPr>
          <p:cNvPr id="3" name="内容占位符 2"/>
          <p:cNvSpPr>
            <a:spLocks noGrp="1"/>
          </p:cNvSpPr>
          <p:nvPr>
            <p:ph idx="1"/>
          </p:nvPr>
        </p:nvSpPr>
        <p:spPr/>
        <p:txBody>
          <a:bodyPr/>
          <a:lstStyle/>
          <a:p>
            <a:r>
              <a:rPr lang="zh-CN" altLang="en-US" sz="2000" dirty="0" smtClean="0"/>
              <a:t>普通摄像机在光照较低的环境中画面噪点多，数字降噪技术可以去除画面中的噪点，得到平滑的图像</a:t>
            </a:r>
            <a:endParaRPr lang="zh-CN" altLang="en-US" sz="2000" dirty="0"/>
          </a:p>
        </p:txBody>
      </p:sp>
      <p:sp>
        <p:nvSpPr>
          <p:cNvPr id="13" name="TextBox 12"/>
          <p:cNvSpPr txBox="1"/>
          <p:nvPr/>
        </p:nvSpPr>
        <p:spPr>
          <a:xfrm>
            <a:off x="571472" y="4929198"/>
            <a:ext cx="7929618" cy="584775"/>
          </a:xfrm>
          <a:prstGeom prst="rect">
            <a:avLst/>
          </a:prstGeom>
          <a:noFill/>
        </p:spPr>
        <p:txBody>
          <a:bodyPr wrap="square" rtlCol="0">
            <a:spAutoFit/>
          </a:bodyPr>
          <a:lstStyle/>
          <a:p>
            <a:r>
              <a:rPr lang="zh-CN" altLang="en-US" sz="1600" dirty="0" smtClean="0">
                <a:solidFill>
                  <a:srgbClr val="FF0000"/>
                </a:solidFill>
                <a:latin typeface="Verdana" pitchFamily="34" charset="0"/>
                <a:ea typeface="微软雅黑" pitchFamily="34" charset="-122"/>
              </a:rPr>
              <a:t>注意：</a:t>
            </a:r>
            <a:endParaRPr lang="en-US" altLang="zh-CN" sz="1600" dirty="0" smtClean="0">
              <a:solidFill>
                <a:srgbClr val="FF0000"/>
              </a:solidFill>
              <a:latin typeface="Verdana" pitchFamily="34" charset="0"/>
              <a:ea typeface="微软雅黑" pitchFamily="34" charset="-122"/>
            </a:endParaRPr>
          </a:p>
          <a:p>
            <a:r>
              <a:rPr lang="zh-CN" altLang="en-US" sz="1600" dirty="0" smtClean="0">
                <a:solidFill>
                  <a:srgbClr val="FF0000"/>
                </a:solidFill>
                <a:latin typeface="Verdana" pitchFamily="34" charset="0"/>
                <a:ea typeface="微软雅黑" pitchFamily="34" charset="-122"/>
              </a:rPr>
              <a:t>海康威视低照度摄像机均具有数字降噪功能</a:t>
            </a:r>
            <a:endParaRPr lang="en-US" altLang="zh-CN" sz="1600" dirty="0" smtClean="0">
              <a:solidFill>
                <a:srgbClr val="FF0000"/>
              </a:solidFill>
              <a:latin typeface="Verdana" pitchFamily="34" charset="0"/>
              <a:ea typeface="微软雅黑" pitchFamily="34" charset="-122"/>
            </a:endParaRPr>
          </a:p>
        </p:txBody>
      </p:sp>
      <p:grpSp>
        <p:nvGrpSpPr>
          <p:cNvPr id="4" name="组合 11"/>
          <p:cNvGrpSpPr/>
          <p:nvPr/>
        </p:nvGrpSpPr>
        <p:grpSpPr>
          <a:xfrm>
            <a:off x="357158" y="1988099"/>
            <a:ext cx="8429684" cy="2869661"/>
            <a:chOff x="357158" y="1988099"/>
            <a:chExt cx="8429684" cy="2869661"/>
          </a:xfrm>
        </p:grpSpPr>
        <p:sp>
          <p:nvSpPr>
            <p:cNvPr id="7" name="TextBox 4"/>
            <p:cNvSpPr txBox="1">
              <a:spLocks noChangeArrowheads="1"/>
            </p:cNvSpPr>
            <p:nvPr/>
          </p:nvSpPr>
          <p:spPr bwMode="auto">
            <a:xfrm>
              <a:off x="5072066" y="4488428"/>
              <a:ext cx="3376966"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低照度</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数字降噪度摄像机效果</a:t>
              </a:r>
              <a:endParaRPr lang="zh-CN" altLang="en-US" sz="1800" b="0" dirty="0">
                <a:latin typeface="Verdana" pitchFamily="34" charset="0"/>
                <a:ea typeface="微软雅黑" pitchFamily="34" charset="-122"/>
              </a:endParaRPr>
            </a:p>
          </p:txBody>
        </p:sp>
        <p:sp>
          <p:nvSpPr>
            <p:cNvPr id="8" name="TextBox 4"/>
            <p:cNvSpPr txBox="1">
              <a:spLocks noChangeArrowheads="1"/>
            </p:cNvSpPr>
            <p:nvPr/>
          </p:nvSpPr>
          <p:spPr bwMode="auto">
            <a:xfrm>
              <a:off x="1403648" y="4488428"/>
              <a:ext cx="2096782"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低照度摄像机效果</a:t>
              </a:r>
              <a:endParaRPr lang="zh-CN" altLang="en-US" sz="1800" b="0" dirty="0">
                <a:latin typeface="Verdana" pitchFamily="34" charset="0"/>
                <a:ea typeface="微软雅黑" pitchFamily="34" charset="-122"/>
              </a:endParaRPr>
            </a:p>
          </p:txBody>
        </p:sp>
        <p:pic>
          <p:nvPicPr>
            <p:cNvPr id="9" name="图片 8" descr="capture01副本.jpg"/>
            <p:cNvPicPr>
              <a:picLocks noChangeAspect="1"/>
            </p:cNvPicPr>
            <p:nvPr/>
          </p:nvPicPr>
          <p:blipFill>
            <a:blip r:embed="rId3" cstate="print"/>
            <a:stretch>
              <a:fillRect/>
            </a:stretch>
          </p:blipFill>
          <p:spPr>
            <a:xfrm>
              <a:off x="4643470" y="1988099"/>
              <a:ext cx="4143372" cy="2428892"/>
            </a:xfrm>
            <a:prstGeom prst="rect">
              <a:avLst/>
            </a:prstGeom>
            <a:ln>
              <a:solidFill>
                <a:srgbClr val="0070C0"/>
              </a:solidFill>
            </a:ln>
          </p:spPr>
        </p:pic>
        <p:pic>
          <p:nvPicPr>
            <p:cNvPr id="11" name="图片 10" descr="未标题-1.jpg"/>
            <p:cNvPicPr>
              <a:picLocks noChangeAspect="1"/>
            </p:cNvPicPr>
            <p:nvPr/>
          </p:nvPicPr>
          <p:blipFill>
            <a:blip r:embed="rId4" cstate="print"/>
            <a:stretch>
              <a:fillRect/>
            </a:stretch>
          </p:blipFill>
          <p:spPr>
            <a:xfrm>
              <a:off x="357158" y="2000240"/>
              <a:ext cx="4143404" cy="2446336"/>
            </a:xfrm>
            <a:prstGeom prst="rect">
              <a:avLst/>
            </a:prstGeom>
            <a:ln>
              <a:solidFill>
                <a:srgbClr val="0070C0"/>
              </a:solidFill>
            </a:ln>
          </p:spPr>
        </p:pic>
      </p:grpSp>
    </p:spTree>
    <p:extLst>
      <p:ext uri="{BB962C8B-B14F-4D97-AF65-F5344CB8AC3E}">
        <p14:creationId xmlns:p14="http://schemas.microsoft.com/office/powerpoint/2010/main" val="12963225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低照度的应用环境</a:t>
            </a:r>
            <a:endParaRPr lang="zh-CN" altLang="en-US" dirty="0"/>
          </a:p>
        </p:txBody>
      </p:sp>
      <p:sp>
        <p:nvSpPr>
          <p:cNvPr id="8" name="内容占位符 2"/>
          <p:cNvSpPr>
            <a:spLocks noGrp="1"/>
          </p:cNvSpPr>
          <p:nvPr>
            <p:ph idx="1"/>
          </p:nvPr>
        </p:nvSpPr>
        <p:spPr/>
        <p:txBody>
          <a:bodyPr/>
          <a:lstStyle/>
          <a:p>
            <a:r>
              <a:rPr lang="zh-CN" altLang="en-US" sz="2000" dirty="0" smtClean="0"/>
              <a:t>夜间光线较弱，但具备一定光照强度的环境</a:t>
            </a:r>
            <a:endParaRPr lang="en-US" altLang="zh-CN" sz="2000" dirty="0" smtClean="0"/>
          </a:p>
          <a:p>
            <a:r>
              <a:rPr lang="zh-CN" altLang="en-US" sz="2000" dirty="0" smtClean="0"/>
              <a:t>不适合零光照的环境</a:t>
            </a:r>
          </a:p>
        </p:txBody>
      </p:sp>
      <p:grpSp>
        <p:nvGrpSpPr>
          <p:cNvPr id="3" name="组合 9"/>
          <p:cNvGrpSpPr/>
          <p:nvPr/>
        </p:nvGrpSpPr>
        <p:grpSpPr>
          <a:xfrm>
            <a:off x="285720" y="2071678"/>
            <a:ext cx="8286808" cy="2550283"/>
            <a:chOff x="285720" y="2071678"/>
            <a:chExt cx="8286808" cy="2550283"/>
          </a:xfrm>
        </p:grpSpPr>
        <p:sp>
          <p:nvSpPr>
            <p:cNvPr id="18" name="TextBox 4"/>
            <p:cNvSpPr txBox="1">
              <a:spLocks noChangeArrowheads="1"/>
            </p:cNvSpPr>
            <p:nvPr/>
          </p:nvSpPr>
          <p:spPr bwMode="auto">
            <a:xfrm>
              <a:off x="3214678" y="4202676"/>
              <a:ext cx="2500330"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小区楼宇</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大门出入口</a:t>
              </a:r>
              <a:endParaRPr lang="zh-CN" altLang="en-US" sz="1800" b="0" dirty="0">
                <a:latin typeface="Verdana" pitchFamily="34" charset="0"/>
                <a:ea typeface="微软雅黑" pitchFamily="34" charset="-122"/>
              </a:endParaRPr>
            </a:p>
          </p:txBody>
        </p:sp>
        <p:pic>
          <p:nvPicPr>
            <p:cNvPr id="13" name="图片 12" descr="未标题-6.jpg"/>
            <p:cNvPicPr>
              <a:picLocks noChangeAspect="1"/>
            </p:cNvPicPr>
            <p:nvPr/>
          </p:nvPicPr>
          <p:blipFill>
            <a:blip r:embed="rId3" cstate="print"/>
            <a:stretch>
              <a:fillRect/>
            </a:stretch>
          </p:blipFill>
          <p:spPr>
            <a:xfrm>
              <a:off x="3143240" y="2071678"/>
              <a:ext cx="2571768" cy="2145488"/>
            </a:xfrm>
            <a:prstGeom prst="rect">
              <a:avLst/>
            </a:prstGeom>
            <a:ln>
              <a:solidFill>
                <a:srgbClr val="0070C0"/>
              </a:solidFill>
            </a:ln>
          </p:spPr>
        </p:pic>
        <p:pic>
          <p:nvPicPr>
            <p:cNvPr id="15" name="图片 14" descr="未标题-7.jpg"/>
            <p:cNvPicPr>
              <a:picLocks noChangeAspect="1"/>
            </p:cNvPicPr>
            <p:nvPr/>
          </p:nvPicPr>
          <p:blipFill>
            <a:blip r:embed="rId4" cstate="print"/>
            <a:stretch>
              <a:fillRect/>
            </a:stretch>
          </p:blipFill>
          <p:spPr>
            <a:xfrm>
              <a:off x="5968102" y="2071678"/>
              <a:ext cx="2604426" cy="2143140"/>
            </a:xfrm>
            <a:prstGeom prst="rect">
              <a:avLst/>
            </a:prstGeom>
            <a:ln>
              <a:solidFill>
                <a:srgbClr val="0070C0"/>
              </a:solidFill>
            </a:ln>
          </p:spPr>
        </p:pic>
        <p:sp>
          <p:nvSpPr>
            <p:cNvPr id="19" name="TextBox 4"/>
            <p:cNvSpPr txBox="1">
              <a:spLocks noChangeArrowheads="1"/>
            </p:cNvSpPr>
            <p:nvPr/>
          </p:nvSpPr>
          <p:spPr bwMode="auto">
            <a:xfrm>
              <a:off x="428596" y="4252629"/>
              <a:ext cx="2500330"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小区楼宇</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地下车库</a:t>
              </a:r>
              <a:endParaRPr lang="zh-CN" altLang="en-US" sz="1800" b="0" dirty="0">
                <a:latin typeface="Verdana" pitchFamily="34" charset="0"/>
                <a:ea typeface="微软雅黑" pitchFamily="34" charset="-122"/>
              </a:endParaRPr>
            </a:p>
          </p:txBody>
        </p:sp>
        <p:pic>
          <p:nvPicPr>
            <p:cNvPr id="20" name="图片 19" descr="未标题-8.jpg"/>
            <p:cNvPicPr>
              <a:picLocks noChangeAspect="1"/>
            </p:cNvPicPr>
            <p:nvPr/>
          </p:nvPicPr>
          <p:blipFill>
            <a:blip r:embed="rId5" cstate="print"/>
            <a:stretch>
              <a:fillRect/>
            </a:stretch>
          </p:blipFill>
          <p:spPr>
            <a:xfrm>
              <a:off x="285720" y="2071678"/>
              <a:ext cx="2571768" cy="2165299"/>
            </a:xfrm>
            <a:prstGeom prst="rect">
              <a:avLst/>
            </a:prstGeom>
            <a:ln>
              <a:solidFill>
                <a:srgbClr val="0070C0"/>
              </a:solidFill>
            </a:ln>
          </p:spPr>
        </p:pic>
        <p:sp>
          <p:nvSpPr>
            <p:cNvPr id="21" name="TextBox 4"/>
            <p:cNvSpPr txBox="1">
              <a:spLocks noChangeArrowheads="1"/>
            </p:cNvSpPr>
            <p:nvPr/>
          </p:nvSpPr>
          <p:spPr bwMode="auto">
            <a:xfrm>
              <a:off x="6429388" y="4214818"/>
              <a:ext cx="1571636" cy="369332"/>
            </a:xfrm>
            <a:prstGeom prst="rect">
              <a:avLst/>
            </a:prstGeom>
            <a:noFill/>
            <a:ln w="9525">
              <a:noFill/>
              <a:miter lim="800000"/>
              <a:headEnd/>
              <a:tailEnd/>
            </a:ln>
          </p:spPr>
          <p:txBody>
            <a:bodyPr wrap="square">
              <a:spAutoFit/>
            </a:bodyPr>
            <a:lstStyle/>
            <a:p>
              <a:pPr marL="342900" indent="-342900" algn="ctr"/>
              <a:r>
                <a:rPr lang="zh-CN" altLang="en-US" sz="1800" b="0" dirty="0" smtClean="0">
                  <a:latin typeface="Verdana" pitchFamily="34" charset="0"/>
                  <a:ea typeface="微软雅黑" pitchFamily="34" charset="-122"/>
                </a:rPr>
                <a:t>便利店</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货架</a:t>
              </a:r>
              <a:endParaRPr lang="zh-CN" altLang="en-US" sz="1800" b="0" dirty="0">
                <a:latin typeface="Verdana" pitchFamily="34" charset="0"/>
                <a:ea typeface="微软雅黑" pitchFamily="34" charset="-122"/>
              </a:endParaRPr>
            </a:p>
          </p:txBody>
        </p:sp>
      </p:grpSp>
    </p:spTree>
    <p:extLst>
      <p:ext uri="{BB962C8B-B14F-4D97-AF65-F5344CB8AC3E}">
        <p14:creationId xmlns:p14="http://schemas.microsoft.com/office/powerpoint/2010/main" val="199633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红外</a:t>
            </a:r>
            <a:endParaRPr lang="zh-CN" altLang="en-US" dirty="0"/>
          </a:p>
        </p:txBody>
      </p:sp>
      <p:sp>
        <p:nvSpPr>
          <p:cNvPr id="3" name="内容占位符 2"/>
          <p:cNvSpPr>
            <a:spLocks noGrp="1"/>
          </p:cNvSpPr>
          <p:nvPr>
            <p:ph idx="1"/>
          </p:nvPr>
        </p:nvSpPr>
        <p:spPr/>
        <p:txBody>
          <a:bodyPr/>
          <a:lstStyle/>
          <a:p>
            <a:r>
              <a:rPr lang="zh-CN" altLang="en-US" sz="2000" dirty="0" smtClean="0"/>
              <a:t>普通摄像机在零光照时画面黑暗，无法识别目标</a:t>
            </a:r>
            <a:endParaRPr lang="en-US" altLang="zh-CN" sz="2000" dirty="0" smtClean="0"/>
          </a:p>
          <a:p>
            <a:r>
              <a:rPr lang="zh-CN" altLang="en-US" sz="2000" dirty="0" smtClean="0"/>
              <a:t>红外摄像机通过主动发射红外光成像，即使零光照也能获得清晰图像</a:t>
            </a:r>
            <a:endParaRPr lang="en-US" altLang="zh-CN" sz="2000" dirty="0" smtClean="0"/>
          </a:p>
          <a:p>
            <a:endParaRPr lang="zh-CN" altLang="en-US" sz="2000" dirty="0"/>
          </a:p>
        </p:txBody>
      </p:sp>
      <p:grpSp>
        <p:nvGrpSpPr>
          <p:cNvPr id="4" name="组合 10"/>
          <p:cNvGrpSpPr/>
          <p:nvPr/>
        </p:nvGrpSpPr>
        <p:grpSpPr>
          <a:xfrm>
            <a:off x="285720" y="2071677"/>
            <a:ext cx="8572560" cy="3075224"/>
            <a:chOff x="285720" y="2071677"/>
            <a:chExt cx="8572560" cy="3075224"/>
          </a:xfrm>
        </p:grpSpPr>
        <p:sp>
          <p:nvSpPr>
            <p:cNvPr id="7" name="TextBox 4"/>
            <p:cNvSpPr txBox="1">
              <a:spLocks noChangeArrowheads="1"/>
            </p:cNvSpPr>
            <p:nvPr/>
          </p:nvSpPr>
          <p:spPr bwMode="auto">
            <a:xfrm>
              <a:off x="5004048" y="4500570"/>
              <a:ext cx="3312368" cy="646331"/>
            </a:xfrm>
            <a:prstGeom prst="rect">
              <a:avLst/>
            </a:prstGeom>
            <a:noFill/>
            <a:ln w="9525">
              <a:noFill/>
              <a:miter lim="800000"/>
              <a:headEnd/>
              <a:tailEnd/>
            </a:ln>
          </p:spPr>
          <p:txBody>
            <a:bodyPr wrap="square">
              <a:spAutoFit/>
            </a:bodyPr>
            <a:lstStyle/>
            <a:p>
              <a:pPr marL="342900" indent="-342900" algn="ctr"/>
              <a:r>
                <a:rPr lang="zh-CN" altLang="en-US" sz="1800" b="0" dirty="0" smtClean="0">
                  <a:latin typeface="Verdana" pitchFamily="34" charset="0"/>
                  <a:ea typeface="微软雅黑" pitchFamily="34" charset="-122"/>
                </a:rPr>
                <a:t>红外球机开启红外灯</a:t>
              </a:r>
              <a:endParaRPr lang="en-US" altLang="zh-CN" sz="1800" b="0" dirty="0" smtClean="0">
                <a:latin typeface="Verdana" pitchFamily="34" charset="0"/>
                <a:ea typeface="微软雅黑" pitchFamily="34" charset="-122"/>
              </a:endParaRPr>
            </a:p>
            <a:p>
              <a:pPr marL="342900" indent="-342900" algn="ctr"/>
              <a:r>
                <a:rPr lang="en-US" altLang="zh-CN" sz="1800" b="0" dirty="0" smtClean="0">
                  <a:latin typeface="Verdana" pitchFamily="34" charset="0"/>
                  <a:ea typeface="微软雅黑" pitchFamily="34" charset="-122"/>
                </a:rPr>
                <a:t>50</a:t>
              </a:r>
              <a:r>
                <a:rPr lang="zh-CN" altLang="en-US" sz="1800" b="0" dirty="0" smtClean="0">
                  <a:latin typeface="Verdana" pitchFamily="34" charset="0"/>
                  <a:ea typeface="微软雅黑" pitchFamily="34" charset="-122"/>
                </a:rPr>
                <a:t>米监控效果</a:t>
              </a:r>
              <a:endParaRPr lang="zh-CN" altLang="en-US" sz="1800" b="0" dirty="0">
                <a:latin typeface="Verdana" pitchFamily="34" charset="0"/>
                <a:ea typeface="微软雅黑" pitchFamily="34" charset="-122"/>
              </a:endParaRPr>
            </a:p>
          </p:txBody>
        </p:sp>
        <p:sp>
          <p:nvSpPr>
            <p:cNvPr id="8" name="TextBox 4"/>
            <p:cNvSpPr txBox="1">
              <a:spLocks noChangeArrowheads="1"/>
            </p:cNvSpPr>
            <p:nvPr/>
          </p:nvSpPr>
          <p:spPr bwMode="auto">
            <a:xfrm>
              <a:off x="683568" y="4500570"/>
              <a:ext cx="3384376" cy="646331"/>
            </a:xfrm>
            <a:prstGeom prst="rect">
              <a:avLst/>
            </a:prstGeom>
            <a:noFill/>
            <a:ln w="9525">
              <a:noFill/>
              <a:miter lim="800000"/>
              <a:headEnd/>
              <a:tailEnd/>
            </a:ln>
          </p:spPr>
          <p:txBody>
            <a:bodyPr wrap="square">
              <a:spAutoFit/>
            </a:bodyPr>
            <a:lstStyle/>
            <a:p>
              <a:pPr marL="342900" indent="-342900" algn="ctr"/>
              <a:r>
                <a:rPr lang="zh-CN" altLang="en-US" sz="1800" b="0" dirty="0" smtClean="0">
                  <a:latin typeface="Verdana" pitchFamily="34" charset="0"/>
                  <a:ea typeface="微软雅黑" pitchFamily="34" charset="-122"/>
                </a:rPr>
                <a:t>普通摄像机</a:t>
              </a:r>
              <a:endParaRPr lang="en-US" altLang="zh-CN" sz="1800" b="0" dirty="0" smtClean="0">
                <a:latin typeface="Verdana" pitchFamily="34" charset="0"/>
                <a:ea typeface="微软雅黑" pitchFamily="34" charset="-122"/>
              </a:endParaRPr>
            </a:p>
            <a:p>
              <a:pPr marL="342900" indent="-342900" algn="ctr"/>
              <a:r>
                <a:rPr lang="en-US" altLang="zh-CN" sz="1800" b="0" dirty="0" smtClean="0">
                  <a:latin typeface="Verdana" pitchFamily="34" charset="0"/>
                  <a:ea typeface="微软雅黑" pitchFamily="34" charset="-122"/>
                </a:rPr>
                <a:t>50</a:t>
              </a:r>
              <a:r>
                <a:rPr lang="zh-CN" altLang="en-US" sz="1800" b="0" dirty="0" smtClean="0">
                  <a:latin typeface="Verdana" pitchFamily="34" charset="0"/>
                  <a:ea typeface="微软雅黑" pitchFamily="34" charset="-122"/>
                </a:rPr>
                <a:t>米监控效果</a:t>
              </a:r>
            </a:p>
          </p:txBody>
        </p:sp>
        <p:pic>
          <p:nvPicPr>
            <p:cNvPr id="9" name="图片 8" descr="capture01.jpeg"/>
            <p:cNvPicPr>
              <a:picLocks noChangeAspect="1"/>
            </p:cNvPicPr>
            <p:nvPr/>
          </p:nvPicPr>
          <p:blipFill>
            <a:blip r:embed="rId3" cstate="print"/>
            <a:stretch>
              <a:fillRect/>
            </a:stretch>
          </p:blipFill>
          <p:spPr>
            <a:xfrm>
              <a:off x="4643438" y="2071677"/>
              <a:ext cx="4214842" cy="2374361"/>
            </a:xfrm>
            <a:prstGeom prst="rect">
              <a:avLst/>
            </a:prstGeom>
            <a:ln>
              <a:solidFill>
                <a:srgbClr val="0070C0"/>
              </a:solidFill>
            </a:ln>
          </p:spPr>
        </p:pic>
        <p:pic>
          <p:nvPicPr>
            <p:cNvPr id="10" name="图片 9" descr="capture00.jpg"/>
            <p:cNvPicPr>
              <a:picLocks noChangeAspect="1"/>
            </p:cNvPicPr>
            <p:nvPr/>
          </p:nvPicPr>
          <p:blipFill>
            <a:blip r:embed="rId4" cstate="print"/>
            <a:stretch>
              <a:fillRect/>
            </a:stretch>
          </p:blipFill>
          <p:spPr>
            <a:xfrm>
              <a:off x="285720" y="2071677"/>
              <a:ext cx="4214842" cy="2374361"/>
            </a:xfrm>
            <a:prstGeom prst="rect">
              <a:avLst/>
            </a:prstGeom>
            <a:ln>
              <a:solidFill>
                <a:srgbClr val="0070C0"/>
              </a:solidFill>
            </a:ln>
          </p:spPr>
        </p:pic>
      </p:grpSp>
      <p:sp>
        <p:nvSpPr>
          <p:cNvPr id="13" name="TextBox 12"/>
          <p:cNvSpPr txBox="1"/>
          <p:nvPr/>
        </p:nvSpPr>
        <p:spPr>
          <a:xfrm>
            <a:off x="571472" y="5177395"/>
            <a:ext cx="7929618" cy="1323439"/>
          </a:xfrm>
          <a:prstGeom prst="rect">
            <a:avLst/>
          </a:prstGeom>
          <a:noFill/>
        </p:spPr>
        <p:txBody>
          <a:bodyPr wrap="square" rtlCol="0">
            <a:spAutoFit/>
          </a:bodyPr>
          <a:lstStyle/>
          <a:p>
            <a:r>
              <a:rPr lang="zh-CN" altLang="en-US" sz="1600" dirty="0" smtClean="0">
                <a:solidFill>
                  <a:srgbClr val="FF0000"/>
                </a:solidFill>
                <a:latin typeface="Verdana" pitchFamily="34" charset="0"/>
                <a:ea typeface="微软雅黑" pitchFamily="34" charset="-122"/>
              </a:rPr>
              <a:t>注意：</a:t>
            </a:r>
            <a:endParaRPr lang="en-US" altLang="zh-CN" sz="1600" dirty="0" smtClean="0">
              <a:solidFill>
                <a:srgbClr val="FF0000"/>
              </a:solidFill>
              <a:latin typeface="Verdana" pitchFamily="34" charset="0"/>
              <a:ea typeface="微软雅黑" pitchFamily="34" charset="-122"/>
            </a:endParaRPr>
          </a:p>
          <a:p>
            <a:r>
              <a:rPr lang="zh-CN" altLang="en-US" sz="1600" dirty="0" smtClean="0">
                <a:solidFill>
                  <a:srgbClr val="FF0000"/>
                </a:solidFill>
                <a:latin typeface="Verdana" pitchFamily="34" charset="0"/>
                <a:ea typeface="微软雅黑" pitchFamily="34" charset="-122"/>
              </a:rPr>
              <a:t>海康威视模拟摄像机尾号有“</a:t>
            </a:r>
            <a:r>
              <a:rPr lang="en-US" altLang="zh-CN" sz="1600" dirty="0" smtClean="0">
                <a:solidFill>
                  <a:srgbClr val="FF0000"/>
                </a:solidFill>
                <a:latin typeface="Verdana" pitchFamily="34" charset="0"/>
                <a:ea typeface="微软雅黑" pitchFamily="34" charset="-122"/>
              </a:rPr>
              <a:t>IR</a:t>
            </a:r>
            <a:r>
              <a:rPr lang="zh-CN" altLang="en-US" sz="1600" dirty="0" smtClean="0">
                <a:solidFill>
                  <a:srgbClr val="FF0000"/>
                </a:solidFill>
                <a:latin typeface="Verdana" pitchFamily="34" charset="0"/>
                <a:ea typeface="微软雅黑" pitchFamily="34" charset="-122"/>
              </a:rPr>
              <a:t>”表示产品具有红外功能，例如</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DS-2CC1192P-IR3</a:t>
            </a:r>
            <a:r>
              <a:rPr lang="zh-CN" altLang="en-US" sz="1600" dirty="0" smtClean="0">
                <a:solidFill>
                  <a:srgbClr val="FF0000"/>
                </a:solidFill>
                <a:latin typeface="Verdana" pitchFamily="34" charset="0"/>
                <a:ea typeface="微软雅黑" pitchFamily="34" charset="-122"/>
              </a:rPr>
              <a:t>表示该摄像机红外有效距离</a:t>
            </a:r>
            <a:r>
              <a:rPr lang="en-US" altLang="zh-CN" sz="1600" dirty="0" smtClean="0">
                <a:solidFill>
                  <a:srgbClr val="FF0000"/>
                </a:solidFill>
                <a:latin typeface="Verdana" pitchFamily="34" charset="0"/>
                <a:ea typeface="微软雅黑" pitchFamily="34" charset="-122"/>
              </a:rPr>
              <a:t>30-40</a:t>
            </a:r>
            <a:r>
              <a:rPr lang="zh-CN" altLang="en-US" sz="1600" dirty="0" smtClean="0">
                <a:solidFill>
                  <a:srgbClr val="FF0000"/>
                </a:solidFill>
                <a:latin typeface="Verdana" pitchFamily="34" charset="0"/>
                <a:ea typeface="微软雅黑" pitchFamily="34" charset="-122"/>
              </a:rPr>
              <a:t>米</a:t>
            </a:r>
            <a:endParaRPr lang="en-US" altLang="zh-CN" sz="1600" dirty="0" smtClean="0">
              <a:solidFill>
                <a:srgbClr val="FF0000"/>
              </a:solidFill>
              <a:latin typeface="Verdana" pitchFamily="34" charset="0"/>
              <a:ea typeface="微软雅黑" pitchFamily="34" charset="-122"/>
            </a:endParaRPr>
          </a:p>
          <a:p>
            <a:r>
              <a:rPr lang="zh-CN" altLang="en-US" sz="1600" dirty="0" smtClean="0">
                <a:solidFill>
                  <a:srgbClr val="FF0000"/>
                </a:solidFill>
                <a:latin typeface="Verdana" pitchFamily="34" charset="0"/>
                <a:ea typeface="微软雅黑" pitchFamily="34" charset="-122"/>
              </a:rPr>
              <a:t>海康威视网络摄像机尾号有“</a:t>
            </a:r>
            <a:r>
              <a:rPr lang="en-US" altLang="zh-CN" sz="1600" dirty="0" smtClean="0">
                <a:solidFill>
                  <a:srgbClr val="FF0000"/>
                </a:solidFill>
                <a:latin typeface="Verdana" pitchFamily="34" charset="0"/>
                <a:ea typeface="微软雅黑" pitchFamily="34" charset="-122"/>
              </a:rPr>
              <a:t>I</a:t>
            </a:r>
            <a:r>
              <a:rPr lang="zh-CN" altLang="en-US" sz="1600" dirty="0" smtClean="0">
                <a:solidFill>
                  <a:srgbClr val="FF0000"/>
                </a:solidFill>
                <a:latin typeface="Verdana" pitchFamily="34" charset="0"/>
                <a:ea typeface="微软雅黑" pitchFamily="34" charset="-122"/>
              </a:rPr>
              <a:t>”表示产品具有红外功能，例如</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DS-2CD8264FWD-EI</a:t>
            </a:r>
            <a:r>
              <a:rPr lang="zh-CN" altLang="en-US" sz="1600" dirty="0" smtClean="0">
                <a:solidFill>
                  <a:srgbClr val="FF0000"/>
                </a:solidFill>
                <a:latin typeface="Verdana" pitchFamily="34" charset="0"/>
                <a:ea typeface="微软雅黑" pitchFamily="34" charset="-122"/>
              </a:rPr>
              <a:t>表示该摄像机红外有效距离</a:t>
            </a:r>
            <a:r>
              <a:rPr lang="en-US" altLang="zh-CN" sz="1600" dirty="0" smtClean="0">
                <a:solidFill>
                  <a:srgbClr val="FF0000"/>
                </a:solidFill>
                <a:latin typeface="Verdana" pitchFamily="34" charset="0"/>
                <a:ea typeface="微软雅黑" pitchFamily="34" charset="-122"/>
              </a:rPr>
              <a:t>20-30</a:t>
            </a:r>
            <a:r>
              <a:rPr lang="zh-CN" altLang="en-US" sz="1600" dirty="0" smtClean="0">
                <a:solidFill>
                  <a:srgbClr val="FF0000"/>
                </a:solidFill>
                <a:latin typeface="Verdana" pitchFamily="34" charset="0"/>
                <a:ea typeface="微软雅黑" pitchFamily="34" charset="-122"/>
              </a:rPr>
              <a:t>米</a:t>
            </a:r>
            <a:endParaRPr lang="en-US" altLang="zh-CN" sz="1600" dirty="0" smtClean="0">
              <a:solidFill>
                <a:srgbClr val="FF0000"/>
              </a:solidFill>
              <a:latin typeface="Verdana" pitchFamily="34" charset="0"/>
              <a:ea typeface="微软雅黑" pitchFamily="34" charset="-122"/>
            </a:endParaRPr>
          </a:p>
        </p:txBody>
      </p:sp>
    </p:spTree>
    <p:extLst>
      <p:ext uri="{BB962C8B-B14F-4D97-AF65-F5344CB8AC3E}">
        <p14:creationId xmlns:p14="http://schemas.microsoft.com/office/powerpoint/2010/main" val="4004060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红外的应用环境</a:t>
            </a:r>
            <a:endParaRPr lang="zh-CN" altLang="en-US" dirty="0"/>
          </a:p>
        </p:txBody>
      </p:sp>
      <p:sp>
        <p:nvSpPr>
          <p:cNvPr id="8" name="内容占位符 2"/>
          <p:cNvSpPr>
            <a:spLocks noGrp="1"/>
          </p:cNvSpPr>
          <p:nvPr>
            <p:ph idx="1"/>
          </p:nvPr>
        </p:nvSpPr>
        <p:spPr/>
        <p:txBody>
          <a:bodyPr/>
          <a:lstStyle/>
          <a:p>
            <a:r>
              <a:rPr lang="zh-CN" altLang="en-US" sz="2000" dirty="0" smtClean="0"/>
              <a:t>零光照、照明不足的环境</a:t>
            </a:r>
          </a:p>
          <a:p>
            <a:pPr lvl="1"/>
            <a:endParaRPr lang="zh-CN" altLang="en-US" sz="1800" dirty="0" smtClean="0"/>
          </a:p>
        </p:txBody>
      </p:sp>
      <p:grpSp>
        <p:nvGrpSpPr>
          <p:cNvPr id="3" name="组合 22"/>
          <p:cNvGrpSpPr/>
          <p:nvPr/>
        </p:nvGrpSpPr>
        <p:grpSpPr>
          <a:xfrm>
            <a:off x="357158" y="4214818"/>
            <a:ext cx="8429684" cy="2524632"/>
            <a:chOff x="357158" y="4214818"/>
            <a:chExt cx="8429684" cy="2524632"/>
          </a:xfrm>
        </p:grpSpPr>
        <p:sp>
          <p:nvSpPr>
            <p:cNvPr id="31" name="TextBox 4"/>
            <p:cNvSpPr txBox="1">
              <a:spLocks noChangeArrowheads="1"/>
            </p:cNvSpPr>
            <p:nvPr/>
          </p:nvSpPr>
          <p:spPr bwMode="auto">
            <a:xfrm>
              <a:off x="3681369" y="6370118"/>
              <a:ext cx="1701717" cy="369332"/>
            </a:xfrm>
            <a:prstGeom prst="rect">
              <a:avLst/>
            </a:prstGeom>
            <a:noFill/>
            <a:ln w="9525">
              <a:noFill/>
              <a:miter lim="800000"/>
              <a:headEnd/>
              <a:tailEnd/>
            </a:ln>
          </p:spPr>
          <p:txBody>
            <a:bodyPr wrap="square">
              <a:spAutoFit/>
            </a:bodyPr>
            <a:lstStyle/>
            <a:p>
              <a:pPr marL="342900" indent="-342900" algn="ctr"/>
              <a:r>
                <a:rPr lang="zh-CN" altLang="en-US" sz="1800" b="0" dirty="0" smtClean="0">
                  <a:latin typeface="Verdana" pitchFamily="34" charset="0"/>
                  <a:ea typeface="微软雅黑" pitchFamily="34" charset="-122"/>
                </a:rPr>
                <a:t>小区楼宇</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周界</a:t>
              </a:r>
              <a:endParaRPr lang="zh-CN" altLang="en-US" sz="1800" b="0" dirty="0">
                <a:latin typeface="Verdana" pitchFamily="34" charset="0"/>
                <a:ea typeface="微软雅黑" pitchFamily="34" charset="-122"/>
              </a:endParaRPr>
            </a:p>
          </p:txBody>
        </p:sp>
        <p:sp>
          <p:nvSpPr>
            <p:cNvPr id="16" name="TextBox 4"/>
            <p:cNvSpPr txBox="1">
              <a:spLocks noChangeArrowheads="1"/>
            </p:cNvSpPr>
            <p:nvPr/>
          </p:nvSpPr>
          <p:spPr bwMode="auto">
            <a:xfrm>
              <a:off x="6655357" y="6338962"/>
              <a:ext cx="1774295"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小区楼宇</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园区</a:t>
              </a:r>
              <a:endParaRPr lang="zh-CN" altLang="en-US" sz="1800" b="0" dirty="0">
                <a:latin typeface="Verdana" pitchFamily="34" charset="0"/>
                <a:ea typeface="微软雅黑" pitchFamily="34" charset="-122"/>
              </a:endParaRPr>
            </a:p>
          </p:txBody>
        </p:sp>
        <p:sp>
          <p:nvSpPr>
            <p:cNvPr id="20" name="TextBox 4"/>
            <p:cNvSpPr txBox="1">
              <a:spLocks noChangeArrowheads="1"/>
            </p:cNvSpPr>
            <p:nvPr/>
          </p:nvSpPr>
          <p:spPr bwMode="auto">
            <a:xfrm>
              <a:off x="928662" y="6338962"/>
              <a:ext cx="1785950"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小区楼宇</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楼梯</a:t>
              </a:r>
              <a:endParaRPr lang="zh-CN" altLang="en-US" sz="1800" b="0" dirty="0">
                <a:latin typeface="Verdana" pitchFamily="34" charset="0"/>
                <a:ea typeface="微软雅黑" pitchFamily="34" charset="-122"/>
              </a:endParaRPr>
            </a:p>
          </p:txBody>
        </p:sp>
        <p:pic>
          <p:nvPicPr>
            <p:cNvPr id="21" name="图片 20" descr="未标题-9.jpg"/>
            <p:cNvPicPr>
              <a:picLocks noChangeAspect="1"/>
            </p:cNvPicPr>
            <p:nvPr/>
          </p:nvPicPr>
          <p:blipFill>
            <a:blip r:embed="rId3" cstate="print"/>
            <a:stretch>
              <a:fillRect/>
            </a:stretch>
          </p:blipFill>
          <p:spPr>
            <a:xfrm>
              <a:off x="3286116" y="4214818"/>
              <a:ext cx="2643206" cy="2143140"/>
            </a:xfrm>
            <a:prstGeom prst="rect">
              <a:avLst/>
            </a:prstGeom>
            <a:ln>
              <a:solidFill>
                <a:srgbClr val="0070C0"/>
              </a:solidFill>
            </a:ln>
          </p:spPr>
        </p:pic>
        <p:pic>
          <p:nvPicPr>
            <p:cNvPr id="22" name="图片 21" descr="未标题-12.jpg"/>
            <p:cNvPicPr>
              <a:picLocks noChangeAspect="1"/>
            </p:cNvPicPr>
            <p:nvPr/>
          </p:nvPicPr>
          <p:blipFill>
            <a:blip r:embed="rId4" cstate="print"/>
            <a:stretch>
              <a:fillRect/>
            </a:stretch>
          </p:blipFill>
          <p:spPr>
            <a:xfrm>
              <a:off x="6197215" y="4214818"/>
              <a:ext cx="2589627" cy="2143140"/>
            </a:xfrm>
            <a:prstGeom prst="rect">
              <a:avLst/>
            </a:prstGeom>
            <a:ln>
              <a:solidFill>
                <a:srgbClr val="0070C0"/>
              </a:solidFill>
            </a:ln>
          </p:spPr>
        </p:pic>
        <p:pic>
          <p:nvPicPr>
            <p:cNvPr id="25" name="图片 24" descr="未标题-10.jpg"/>
            <p:cNvPicPr>
              <a:picLocks noChangeAspect="1"/>
            </p:cNvPicPr>
            <p:nvPr/>
          </p:nvPicPr>
          <p:blipFill>
            <a:blip r:embed="rId5" cstate="print"/>
            <a:stretch>
              <a:fillRect/>
            </a:stretch>
          </p:blipFill>
          <p:spPr>
            <a:xfrm>
              <a:off x="357158" y="4214818"/>
              <a:ext cx="2643206" cy="2143140"/>
            </a:xfrm>
            <a:prstGeom prst="rect">
              <a:avLst/>
            </a:prstGeom>
            <a:ln>
              <a:solidFill>
                <a:srgbClr val="0070C0"/>
              </a:solidFill>
            </a:ln>
          </p:spPr>
        </p:pic>
      </p:grpSp>
      <p:grpSp>
        <p:nvGrpSpPr>
          <p:cNvPr id="4" name="组合 18"/>
          <p:cNvGrpSpPr/>
          <p:nvPr/>
        </p:nvGrpSpPr>
        <p:grpSpPr>
          <a:xfrm>
            <a:off x="357158" y="1643050"/>
            <a:ext cx="8429684" cy="2524632"/>
            <a:chOff x="357158" y="1643050"/>
            <a:chExt cx="8429684" cy="2524632"/>
          </a:xfrm>
        </p:grpSpPr>
        <p:sp>
          <p:nvSpPr>
            <p:cNvPr id="17" name="TextBox 4"/>
            <p:cNvSpPr txBox="1">
              <a:spLocks noChangeArrowheads="1"/>
            </p:cNvSpPr>
            <p:nvPr/>
          </p:nvSpPr>
          <p:spPr bwMode="auto">
            <a:xfrm>
              <a:off x="642910" y="3798350"/>
              <a:ext cx="2071702"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金融网点</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大门外</a:t>
              </a:r>
              <a:endParaRPr lang="zh-CN" altLang="en-US" sz="1800" b="0" dirty="0">
                <a:latin typeface="Verdana" pitchFamily="34" charset="0"/>
                <a:ea typeface="微软雅黑" pitchFamily="34" charset="-122"/>
              </a:endParaRPr>
            </a:p>
          </p:txBody>
        </p:sp>
        <p:sp>
          <p:nvSpPr>
            <p:cNvPr id="18" name="TextBox 4"/>
            <p:cNvSpPr txBox="1">
              <a:spLocks noChangeArrowheads="1"/>
            </p:cNvSpPr>
            <p:nvPr/>
          </p:nvSpPr>
          <p:spPr bwMode="auto">
            <a:xfrm>
              <a:off x="3714744" y="3786190"/>
              <a:ext cx="1742710"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平安城市</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道路</a:t>
              </a:r>
              <a:endParaRPr lang="zh-CN" altLang="en-US" sz="1800" b="0" dirty="0">
                <a:latin typeface="Verdana" pitchFamily="34" charset="0"/>
                <a:ea typeface="微软雅黑" pitchFamily="34" charset="-122"/>
              </a:endParaRPr>
            </a:p>
          </p:txBody>
        </p:sp>
        <p:pic>
          <p:nvPicPr>
            <p:cNvPr id="30" name="图片 29" descr="未标题-13.jpg"/>
            <p:cNvPicPr>
              <a:picLocks noChangeAspect="1"/>
            </p:cNvPicPr>
            <p:nvPr/>
          </p:nvPicPr>
          <p:blipFill>
            <a:blip r:embed="rId6" cstate="print"/>
            <a:stretch>
              <a:fillRect/>
            </a:stretch>
          </p:blipFill>
          <p:spPr>
            <a:xfrm>
              <a:off x="6215074" y="1643050"/>
              <a:ext cx="2571768" cy="2143140"/>
            </a:xfrm>
            <a:prstGeom prst="rect">
              <a:avLst/>
            </a:prstGeom>
            <a:ln>
              <a:solidFill>
                <a:srgbClr val="0070C0"/>
              </a:solidFill>
            </a:ln>
          </p:spPr>
        </p:pic>
        <p:sp>
          <p:nvSpPr>
            <p:cNvPr id="32" name="TextBox 4"/>
            <p:cNvSpPr txBox="1">
              <a:spLocks noChangeArrowheads="1"/>
            </p:cNvSpPr>
            <p:nvPr/>
          </p:nvSpPr>
          <p:spPr bwMode="auto">
            <a:xfrm>
              <a:off x="6429388" y="3786190"/>
              <a:ext cx="2214578"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平安城市</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人行天桥</a:t>
              </a:r>
              <a:endParaRPr lang="zh-CN" altLang="en-US" sz="1800" b="0" dirty="0">
                <a:latin typeface="Verdana" pitchFamily="34" charset="0"/>
                <a:ea typeface="微软雅黑" pitchFamily="34" charset="-122"/>
              </a:endParaRPr>
            </a:p>
          </p:txBody>
        </p:sp>
        <p:pic>
          <p:nvPicPr>
            <p:cNvPr id="33" name="图片 32" descr="未标题-14.jpg"/>
            <p:cNvPicPr>
              <a:picLocks noChangeAspect="1"/>
            </p:cNvPicPr>
            <p:nvPr/>
          </p:nvPicPr>
          <p:blipFill>
            <a:blip r:embed="rId7" cstate="print"/>
            <a:stretch>
              <a:fillRect/>
            </a:stretch>
          </p:blipFill>
          <p:spPr>
            <a:xfrm>
              <a:off x="3272144" y="1643050"/>
              <a:ext cx="2657178" cy="2143140"/>
            </a:xfrm>
            <a:prstGeom prst="rect">
              <a:avLst/>
            </a:prstGeom>
            <a:ln>
              <a:solidFill>
                <a:srgbClr val="0070C0"/>
              </a:solidFill>
            </a:ln>
          </p:spPr>
        </p:pic>
        <p:pic>
          <p:nvPicPr>
            <p:cNvPr id="3074" name="Picture 2"/>
            <p:cNvPicPr>
              <a:picLocks noChangeAspect="1" noChangeArrowheads="1"/>
            </p:cNvPicPr>
            <p:nvPr/>
          </p:nvPicPr>
          <p:blipFill>
            <a:blip r:embed="rId8" cstate="print"/>
            <a:srcRect/>
            <a:stretch>
              <a:fillRect/>
            </a:stretch>
          </p:blipFill>
          <p:spPr bwMode="auto">
            <a:xfrm>
              <a:off x="357158" y="1643050"/>
              <a:ext cx="2643206" cy="2143140"/>
            </a:xfrm>
            <a:prstGeom prst="rect">
              <a:avLst/>
            </a:prstGeom>
            <a:noFill/>
            <a:ln w="9525">
              <a:solidFill>
                <a:srgbClr val="0070C0"/>
              </a:solidFill>
              <a:miter lim="800000"/>
              <a:headEnd/>
              <a:tailEnd/>
            </a:ln>
            <a:effectLst/>
          </p:spPr>
        </p:pic>
      </p:grpSp>
    </p:spTree>
    <p:extLst>
      <p:ext uri="{BB962C8B-B14F-4D97-AF65-F5344CB8AC3E}">
        <p14:creationId xmlns:p14="http://schemas.microsoft.com/office/powerpoint/2010/main" val="19216945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强光抑制</a:t>
            </a:r>
            <a:endParaRPr lang="zh-CN" altLang="en-US" dirty="0"/>
          </a:p>
        </p:txBody>
      </p:sp>
      <p:sp>
        <p:nvSpPr>
          <p:cNvPr id="5" name="内容占位符 2"/>
          <p:cNvSpPr>
            <a:spLocks noGrp="1"/>
          </p:cNvSpPr>
          <p:nvPr>
            <p:ph idx="1"/>
          </p:nvPr>
        </p:nvSpPr>
        <p:spPr/>
        <p:txBody>
          <a:bodyPr/>
          <a:lstStyle/>
          <a:p>
            <a:r>
              <a:rPr lang="zh-CN" altLang="en-US" sz="2000" dirty="0" smtClean="0"/>
              <a:t>普通摄像机在监控夜间道路时会因为汽车大灯光线过强导致画面过曝，无法看清车辆特征及车牌特征</a:t>
            </a:r>
            <a:endParaRPr lang="en-US" altLang="zh-CN" sz="2000" dirty="0" smtClean="0"/>
          </a:p>
          <a:p>
            <a:r>
              <a:rPr lang="zh-CN" altLang="en-US" sz="2000" dirty="0" smtClean="0"/>
              <a:t>强光抑制摄像机通过抑制车灯区域光线强度，看清车辆特征和车牌</a:t>
            </a:r>
            <a:endParaRPr lang="en-US" altLang="zh-CN" sz="2000" dirty="0" smtClean="0"/>
          </a:p>
        </p:txBody>
      </p:sp>
      <p:grpSp>
        <p:nvGrpSpPr>
          <p:cNvPr id="3" name="组合 12"/>
          <p:cNvGrpSpPr/>
          <p:nvPr/>
        </p:nvGrpSpPr>
        <p:grpSpPr>
          <a:xfrm>
            <a:off x="1000100" y="2398015"/>
            <a:ext cx="6923647" cy="3114829"/>
            <a:chOff x="1077377" y="2398015"/>
            <a:chExt cx="6923647" cy="3114829"/>
          </a:xfrm>
        </p:grpSpPr>
        <p:sp>
          <p:nvSpPr>
            <p:cNvPr id="11" name="TextBox 10"/>
            <p:cNvSpPr txBox="1"/>
            <p:nvPr/>
          </p:nvSpPr>
          <p:spPr>
            <a:xfrm>
              <a:off x="1363129" y="5131370"/>
              <a:ext cx="2714644" cy="369332"/>
            </a:xfrm>
            <a:prstGeom prst="rect">
              <a:avLst/>
            </a:prstGeom>
            <a:noFill/>
          </p:spPr>
          <p:txBody>
            <a:bodyPr wrap="square" rtlCol="0">
              <a:spAutoFit/>
            </a:bodyPr>
            <a:lstStyle/>
            <a:p>
              <a:r>
                <a:rPr lang="zh-CN" altLang="en-US" sz="1800" b="0" dirty="0" smtClean="0">
                  <a:latin typeface="微软雅黑" pitchFamily="34" charset="-122"/>
                  <a:ea typeface="微软雅黑" pitchFamily="34" charset="-122"/>
                </a:rPr>
                <a:t>普通摄像机夜间看车辆</a:t>
              </a:r>
              <a:endParaRPr lang="zh-CN" altLang="en-US" sz="1800" b="0" dirty="0">
                <a:latin typeface="微软雅黑" pitchFamily="34" charset="-122"/>
                <a:ea typeface="微软雅黑" pitchFamily="34" charset="-122"/>
              </a:endParaRPr>
            </a:p>
          </p:txBody>
        </p:sp>
        <p:sp>
          <p:nvSpPr>
            <p:cNvPr id="12" name="TextBox 11"/>
            <p:cNvSpPr txBox="1"/>
            <p:nvPr/>
          </p:nvSpPr>
          <p:spPr>
            <a:xfrm>
              <a:off x="4857752" y="5143512"/>
              <a:ext cx="3143272" cy="369332"/>
            </a:xfrm>
            <a:prstGeom prst="rect">
              <a:avLst/>
            </a:prstGeom>
            <a:noFill/>
          </p:spPr>
          <p:txBody>
            <a:bodyPr wrap="square" rtlCol="0">
              <a:spAutoFit/>
            </a:bodyPr>
            <a:lstStyle/>
            <a:p>
              <a:r>
                <a:rPr lang="zh-CN" altLang="en-US" sz="1800" b="0" dirty="0" smtClean="0">
                  <a:latin typeface="微软雅黑" pitchFamily="34" charset="-122"/>
                  <a:ea typeface="微软雅黑" pitchFamily="34" charset="-122"/>
                </a:rPr>
                <a:t>强光抑制摄像机夜间看车辆</a:t>
              </a:r>
              <a:endParaRPr lang="zh-CN" altLang="en-US" sz="1800" b="0" dirty="0">
                <a:latin typeface="微软雅黑" pitchFamily="34" charset="-122"/>
                <a:ea typeface="微软雅黑" pitchFamily="34" charset="-122"/>
              </a:endParaRPr>
            </a:p>
          </p:txBody>
        </p:sp>
        <p:pic>
          <p:nvPicPr>
            <p:cNvPr id="10" name="图片 9" descr="capture00111.jpg"/>
            <p:cNvPicPr>
              <a:picLocks noChangeAspect="1"/>
            </p:cNvPicPr>
            <p:nvPr/>
          </p:nvPicPr>
          <p:blipFill>
            <a:blip r:embed="rId2" cstate="print"/>
            <a:stretch>
              <a:fillRect/>
            </a:stretch>
          </p:blipFill>
          <p:spPr>
            <a:xfrm>
              <a:off x="4786314" y="2428869"/>
              <a:ext cx="3072071" cy="2643206"/>
            </a:xfrm>
            <a:prstGeom prst="rect">
              <a:avLst/>
            </a:prstGeom>
            <a:ln>
              <a:solidFill>
                <a:srgbClr val="0070C0"/>
              </a:solidFill>
            </a:ln>
          </p:spPr>
        </p:pic>
        <p:pic>
          <p:nvPicPr>
            <p:cNvPr id="15" name="图片 14" descr="capture002222.jpg"/>
            <p:cNvPicPr>
              <a:picLocks noChangeAspect="1"/>
            </p:cNvPicPr>
            <p:nvPr/>
          </p:nvPicPr>
          <p:blipFill>
            <a:blip r:embed="rId3" cstate="print"/>
            <a:stretch>
              <a:fillRect/>
            </a:stretch>
          </p:blipFill>
          <p:spPr>
            <a:xfrm>
              <a:off x="1077377" y="2398015"/>
              <a:ext cx="3208871" cy="2674059"/>
            </a:xfrm>
            <a:prstGeom prst="rect">
              <a:avLst/>
            </a:prstGeom>
            <a:ln>
              <a:solidFill>
                <a:srgbClr val="0070C0"/>
              </a:solidFill>
            </a:ln>
          </p:spPr>
        </p:pic>
        <p:sp>
          <p:nvSpPr>
            <p:cNvPr id="16" name="TextBox 15"/>
            <p:cNvSpPr txBox="1"/>
            <p:nvPr/>
          </p:nvSpPr>
          <p:spPr>
            <a:xfrm>
              <a:off x="6500826" y="4143380"/>
              <a:ext cx="142876" cy="369332"/>
            </a:xfrm>
            <a:prstGeom prst="rect">
              <a:avLst/>
            </a:prstGeom>
            <a:solidFill>
              <a:schemeClr val="tx1"/>
            </a:solidFill>
          </p:spPr>
          <p:txBody>
            <a:bodyPr wrap="square" rtlCol="0">
              <a:spAutoFit/>
            </a:bodyPr>
            <a:lstStyle/>
            <a:p>
              <a:endParaRPr lang="zh-CN" altLang="en-US" sz="1800" b="0" dirty="0"/>
            </a:p>
          </p:txBody>
        </p:sp>
      </p:grpSp>
      <p:sp>
        <p:nvSpPr>
          <p:cNvPr id="17" name="TextBox 16"/>
          <p:cNvSpPr txBox="1"/>
          <p:nvPr/>
        </p:nvSpPr>
        <p:spPr>
          <a:xfrm>
            <a:off x="571472" y="5463147"/>
            <a:ext cx="7929618" cy="1323439"/>
          </a:xfrm>
          <a:prstGeom prst="rect">
            <a:avLst/>
          </a:prstGeom>
          <a:noFill/>
        </p:spPr>
        <p:txBody>
          <a:bodyPr wrap="square" rtlCol="0">
            <a:spAutoFit/>
          </a:bodyPr>
          <a:lstStyle/>
          <a:p>
            <a:r>
              <a:rPr lang="zh-CN" altLang="en-US" sz="1600" dirty="0" smtClean="0">
                <a:solidFill>
                  <a:srgbClr val="FF0000"/>
                </a:solidFill>
                <a:latin typeface="Verdana" pitchFamily="34" charset="0"/>
                <a:ea typeface="微软雅黑" pitchFamily="34" charset="-122"/>
              </a:rPr>
              <a:t>注意：</a:t>
            </a:r>
            <a:endParaRPr lang="en-US" altLang="zh-CN" sz="1600" dirty="0" smtClean="0">
              <a:solidFill>
                <a:srgbClr val="FF0000"/>
              </a:solidFill>
              <a:latin typeface="Verdana" pitchFamily="34" charset="0"/>
              <a:ea typeface="微软雅黑" pitchFamily="34" charset="-122"/>
            </a:endParaRPr>
          </a:p>
          <a:p>
            <a:r>
              <a:rPr lang="zh-CN" altLang="en-US" sz="1600" dirty="0" smtClean="0">
                <a:solidFill>
                  <a:srgbClr val="FF0000"/>
                </a:solidFill>
                <a:latin typeface="Verdana" pitchFamily="34" charset="0"/>
                <a:ea typeface="微软雅黑" pitchFamily="34" charset="-122"/>
              </a:rPr>
              <a:t>海康威视模拟摄像机尾号为“</a:t>
            </a:r>
            <a:r>
              <a:rPr lang="en-US" altLang="zh-CN" sz="1600" dirty="0" smtClean="0">
                <a:solidFill>
                  <a:srgbClr val="FF0000"/>
                </a:solidFill>
                <a:latin typeface="Verdana" pitchFamily="34" charset="0"/>
                <a:ea typeface="微软雅黑" pitchFamily="34" charset="-122"/>
              </a:rPr>
              <a:t>6</a:t>
            </a:r>
            <a:r>
              <a:rPr lang="zh-CN" altLang="en-US" sz="1600" dirty="0" smtClean="0">
                <a:solidFill>
                  <a:srgbClr val="FF0000"/>
                </a:solidFill>
                <a:latin typeface="Verdana" pitchFamily="34" charset="0"/>
                <a:ea typeface="微软雅黑" pitchFamily="34" charset="-122"/>
              </a:rPr>
              <a:t>、</a:t>
            </a:r>
            <a:r>
              <a:rPr lang="en-US" altLang="zh-CN" sz="1600" dirty="0" smtClean="0">
                <a:solidFill>
                  <a:srgbClr val="FF0000"/>
                </a:solidFill>
                <a:latin typeface="Verdana" pitchFamily="34" charset="0"/>
                <a:ea typeface="微软雅黑" pitchFamily="34" charset="-122"/>
              </a:rPr>
              <a:t>8</a:t>
            </a:r>
            <a:r>
              <a:rPr lang="zh-CN" altLang="en-US" sz="1600" dirty="0" smtClean="0">
                <a:solidFill>
                  <a:srgbClr val="FF0000"/>
                </a:solidFill>
                <a:latin typeface="Verdana" pitchFamily="34" charset="0"/>
                <a:ea typeface="微软雅黑" pitchFamily="34" charset="-122"/>
              </a:rPr>
              <a:t>”表示产品具有强光抑制功能，例如</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DS-2CC176P-A,DS-2CC178P-A</a:t>
            </a:r>
          </a:p>
          <a:p>
            <a:r>
              <a:rPr lang="zh-CN" altLang="en-US" sz="1600" dirty="0" smtClean="0">
                <a:solidFill>
                  <a:srgbClr val="FF0000"/>
                </a:solidFill>
                <a:latin typeface="Verdana" pitchFamily="34" charset="0"/>
                <a:ea typeface="微软雅黑" pitchFamily="34" charset="-122"/>
              </a:rPr>
              <a:t>海康威视网络摄像机具有强光抑制功能的有</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DS-2CD864FWD-E,DS-2CD8264FWD-EI</a:t>
            </a:r>
          </a:p>
        </p:txBody>
      </p:sp>
    </p:spTree>
    <p:extLst>
      <p:ext uri="{BB962C8B-B14F-4D97-AF65-F5344CB8AC3E}">
        <p14:creationId xmlns:p14="http://schemas.microsoft.com/office/powerpoint/2010/main" val="1605258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p:cNvSpPr>
            <a:spLocks noGrp="1" noChangeArrowheads="1"/>
          </p:cNvSpPr>
          <p:nvPr>
            <p:ph type="body" idx="1"/>
          </p:nvPr>
        </p:nvSpPr>
        <p:spPr>
          <a:xfrm>
            <a:off x="3275856" y="2420888"/>
            <a:ext cx="4032448" cy="2592288"/>
          </a:xfrm>
        </p:spPr>
        <p:txBody>
          <a:bodyPr/>
          <a:lstStyle/>
          <a:p>
            <a:pPr marL="0" indent="0" eaLnBrk="1" hangingPunct="1">
              <a:buClr>
                <a:srgbClr val="C00000"/>
              </a:buClr>
              <a:buNone/>
            </a:pPr>
            <a:r>
              <a:rPr lang="zh-CN" altLang="en-US" sz="2400" b="1" dirty="0" smtClean="0">
                <a:latin typeface="+mn-ea"/>
              </a:rPr>
              <a:t>摄像机选型</a:t>
            </a:r>
            <a:endParaRPr lang="en-US" altLang="zh-CN" sz="2400" b="1"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dirty="0" smtClean="0">
                <a:latin typeface="+mn-ea"/>
              </a:rPr>
              <a:t>    高清产品方案</a:t>
            </a:r>
            <a:endParaRPr lang="en-US" altLang="zh-CN" sz="2400"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dirty="0" smtClean="0">
                <a:latin typeface="+mn-ea"/>
              </a:rPr>
              <a:t>产品聚焦及方案</a:t>
            </a:r>
            <a:endParaRPr lang="en-US" altLang="zh-CN" sz="2400" dirty="0" smtClean="0">
              <a:latin typeface="+mn-ea"/>
            </a:endParaRPr>
          </a:p>
        </p:txBody>
      </p:sp>
      <p:sp>
        <p:nvSpPr>
          <p:cNvPr id="4" name="流程图: 延期 3"/>
          <p:cNvSpPr/>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411760" y="2348880"/>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627784" y="3368452"/>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1760" y="4365104"/>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p:txBody>
          <a:bodyPr/>
          <a:lstStyle/>
          <a:p>
            <a:r>
              <a:rPr lang="zh-CN" altLang="en-US" sz="2800" dirty="0" smtClean="0"/>
              <a:t>目录</a:t>
            </a:r>
            <a:endParaRPr lang="zh-CN" altLang="en-US" sz="2800" dirty="0"/>
          </a:p>
        </p:txBody>
      </p:sp>
    </p:spTree>
    <p:extLst>
      <p:ext uri="{BB962C8B-B14F-4D97-AF65-F5344CB8AC3E}">
        <p14:creationId xmlns:p14="http://schemas.microsoft.com/office/powerpoint/2010/main" val="1014055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强光抑制的应用环境</a:t>
            </a:r>
            <a:endParaRPr lang="zh-CN" altLang="en-US" dirty="0"/>
          </a:p>
        </p:txBody>
      </p:sp>
      <p:sp>
        <p:nvSpPr>
          <p:cNvPr id="8" name="内容占位符 2"/>
          <p:cNvSpPr>
            <a:spLocks noGrp="1"/>
          </p:cNvSpPr>
          <p:nvPr>
            <p:ph idx="1"/>
          </p:nvPr>
        </p:nvSpPr>
        <p:spPr/>
        <p:txBody>
          <a:bodyPr/>
          <a:lstStyle/>
          <a:p>
            <a:r>
              <a:rPr lang="zh-CN" altLang="en-US" sz="2000" dirty="0" smtClean="0"/>
              <a:t>需要看清车辆特征和车牌的环境</a:t>
            </a:r>
          </a:p>
          <a:p>
            <a:pPr lvl="1"/>
            <a:endParaRPr lang="zh-CN" altLang="en-US" sz="1800" dirty="0" smtClean="0"/>
          </a:p>
        </p:txBody>
      </p:sp>
      <p:grpSp>
        <p:nvGrpSpPr>
          <p:cNvPr id="3" name="组合 9"/>
          <p:cNvGrpSpPr/>
          <p:nvPr/>
        </p:nvGrpSpPr>
        <p:grpSpPr>
          <a:xfrm>
            <a:off x="285720" y="1714488"/>
            <a:ext cx="8572560" cy="2512472"/>
            <a:chOff x="285720" y="1714488"/>
            <a:chExt cx="8572560" cy="2512472"/>
          </a:xfrm>
        </p:grpSpPr>
        <p:sp>
          <p:nvSpPr>
            <p:cNvPr id="17" name="TextBox 4"/>
            <p:cNvSpPr txBox="1">
              <a:spLocks noChangeArrowheads="1"/>
            </p:cNvSpPr>
            <p:nvPr/>
          </p:nvSpPr>
          <p:spPr bwMode="auto">
            <a:xfrm>
              <a:off x="1129297" y="3857628"/>
              <a:ext cx="1224136"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收费站</a:t>
              </a:r>
              <a:endParaRPr lang="zh-CN" altLang="en-US" sz="1800" b="0" dirty="0">
                <a:latin typeface="Verdana" pitchFamily="34" charset="0"/>
                <a:ea typeface="微软雅黑" pitchFamily="34" charset="-122"/>
              </a:endParaRPr>
            </a:p>
          </p:txBody>
        </p:sp>
        <p:sp>
          <p:nvSpPr>
            <p:cNvPr id="18" name="TextBox 4"/>
            <p:cNvSpPr txBox="1">
              <a:spLocks noChangeArrowheads="1"/>
            </p:cNvSpPr>
            <p:nvPr/>
          </p:nvSpPr>
          <p:spPr bwMode="auto">
            <a:xfrm>
              <a:off x="3997052" y="3857628"/>
              <a:ext cx="1152128"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道路卡口</a:t>
              </a:r>
              <a:endParaRPr lang="zh-CN" altLang="en-US" sz="1800" b="0" dirty="0">
                <a:latin typeface="Verdana" pitchFamily="34" charset="0"/>
                <a:ea typeface="微软雅黑" pitchFamily="34" charset="-122"/>
              </a:endParaRPr>
            </a:p>
          </p:txBody>
        </p:sp>
        <p:sp>
          <p:nvSpPr>
            <p:cNvPr id="22" name="TextBox 4"/>
            <p:cNvSpPr txBox="1">
              <a:spLocks noChangeArrowheads="1"/>
            </p:cNvSpPr>
            <p:nvPr/>
          </p:nvSpPr>
          <p:spPr bwMode="auto">
            <a:xfrm>
              <a:off x="6143636" y="3857628"/>
              <a:ext cx="2714644"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小区楼宇</a:t>
              </a:r>
              <a:r>
                <a:rPr lang="en-US" altLang="zh-CN" sz="1800" b="0" dirty="0" smtClean="0">
                  <a:latin typeface="Verdana" pitchFamily="34" charset="0"/>
                  <a:ea typeface="微软雅黑" pitchFamily="34" charset="-122"/>
                </a:rPr>
                <a:t>-</a:t>
              </a:r>
              <a:r>
                <a:rPr lang="zh-CN" altLang="en-US" sz="1800" b="0" dirty="0" smtClean="0">
                  <a:latin typeface="Verdana" pitchFamily="34" charset="0"/>
                  <a:ea typeface="微软雅黑" pitchFamily="34" charset="-122"/>
                </a:rPr>
                <a:t>停车库出入口</a:t>
              </a:r>
              <a:endParaRPr lang="zh-CN" altLang="en-US" sz="1800" b="0" dirty="0">
                <a:latin typeface="Verdana" pitchFamily="34" charset="0"/>
                <a:ea typeface="微软雅黑" pitchFamily="34" charset="-122"/>
              </a:endParaRPr>
            </a:p>
          </p:txBody>
        </p:sp>
        <p:pic>
          <p:nvPicPr>
            <p:cNvPr id="19" name="图片 18" descr="杭州收费站.jpg"/>
            <p:cNvPicPr>
              <a:picLocks noChangeAspect="1"/>
            </p:cNvPicPr>
            <p:nvPr/>
          </p:nvPicPr>
          <p:blipFill>
            <a:blip r:embed="rId3" cstate="print"/>
            <a:stretch>
              <a:fillRect/>
            </a:stretch>
          </p:blipFill>
          <p:spPr>
            <a:xfrm>
              <a:off x="285720" y="1714488"/>
              <a:ext cx="2643206" cy="2153336"/>
            </a:xfrm>
            <a:prstGeom prst="rect">
              <a:avLst/>
            </a:prstGeom>
            <a:ln>
              <a:solidFill>
                <a:srgbClr val="0070C0"/>
              </a:solidFill>
            </a:ln>
          </p:spPr>
        </p:pic>
        <p:pic>
          <p:nvPicPr>
            <p:cNvPr id="25" name="图片 24" descr="道路卡口.jpg"/>
            <p:cNvPicPr>
              <a:picLocks noChangeAspect="1"/>
            </p:cNvPicPr>
            <p:nvPr/>
          </p:nvPicPr>
          <p:blipFill>
            <a:blip r:embed="rId4" cstate="print"/>
            <a:stretch>
              <a:fillRect/>
            </a:stretch>
          </p:blipFill>
          <p:spPr>
            <a:xfrm>
              <a:off x="3214678" y="1714488"/>
              <a:ext cx="2643206" cy="2137377"/>
            </a:xfrm>
            <a:prstGeom prst="rect">
              <a:avLst/>
            </a:prstGeom>
            <a:ln>
              <a:solidFill>
                <a:srgbClr val="0070C0"/>
              </a:solidFill>
            </a:ln>
          </p:spPr>
        </p:pic>
        <p:pic>
          <p:nvPicPr>
            <p:cNvPr id="13" name="Picture 2"/>
            <p:cNvPicPr>
              <a:picLocks noChangeAspect="1" noChangeArrowheads="1"/>
            </p:cNvPicPr>
            <p:nvPr/>
          </p:nvPicPr>
          <p:blipFill>
            <a:blip r:embed="rId5" cstate="print"/>
            <a:srcRect/>
            <a:stretch>
              <a:fillRect/>
            </a:stretch>
          </p:blipFill>
          <p:spPr bwMode="auto">
            <a:xfrm>
              <a:off x="6143668" y="1714488"/>
              <a:ext cx="2643206" cy="2143140"/>
            </a:xfrm>
            <a:prstGeom prst="rect">
              <a:avLst/>
            </a:prstGeom>
            <a:noFill/>
            <a:ln w="9525">
              <a:solidFill>
                <a:srgbClr val="0070C0"/>
              </a:solidFill>
              <a:miter lim="800000"/>
              <a:headEnd/>
              <a:tailEnd/>
            </a:ln>
            <a:effectLst/>
          </p:spPr>
        </p:pic>
      </p:grpSp>
    </p:spTree>
    <p:extLst>
      <p:ext uri="{BB962C8B-B14F-4D97-AF65-F5344CB8AC3E}">
        <p14:creationId xmlns:p14="http://schemas.microsoft.com/office/powerpoint/2010/main" val="2476962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防暴</a:t>
            </a:r>
            <a:endParaRPr lang="zh-CN" altLang="en-US" dirty="0"/>
          </a:p>
        </p:txBody>
      </p:sp>
      <p:sp>
        <p:nvSpPr>
          <p:cNvPr id="3" name="内容占位符 2"/>
          <p:cNvSpPr>
            <a:spLocks noGrp="1"/>
          </p:cNvSpPr>
          <p:nvPr>
            <p:ph idx="1"/>
          </p:nvPr>
        </p:nvSpPr>
        <p:spPr/>
        <p:txBody>
          <a:bodyPr/>
          <a:lstStyle/>
          <a:p>
            <a:r>
              <a:rPr lang="zh-CN" altLang="en-US" sz="2000" dirty="0" smtClean="0"/>
              <a:t>普通半球透明罩硬度有限，容易被坚硬物体损坏</a:t>
            </a:r>
            <a:endParaRPr lang="en-US" altLang="zh-CN" sz="2000" dirty="0" smtClean="0"/>
          </a:p>
          <a:p>
            <a:r>
              <a:rPr lang="zh-CN" altLang="en-US" sz="2000" dirty="0" smtClean="0"/>
              <a:t>防暴摄像机采用特殊材质透明罩，能有效抵抗坚硬物体敲击；枪机和筒机安装时有铝合金外壳也具备防暴功能</a:t>
            </a:r>
            <a:endParaRPr lang="zh-CN" altLang="en-US" sz="2000" dirty="0"/>
          </a:p>
        </p:txBody>
      </p:sp>
      <p:sp>
        <p:nvSpPr>
          <p:cNvPr id="13" name="TextBox 12"/>
          <p:cNvSpPr txBox="1"/>
          <p:nvPr/>
        </p:nvSpPr>
        <p:spPr>
          <a:xfrm>
            <a:off x="571472" y="5177395"/>
            <a:ext cx="7929618" cy="1323439"/>
          </a:xfrm>
          <a:prstGeom prst="rect">
            <a:avLst/>
          </a:prstGeom>
          <a:noFill/>
        </p:spPr>
        <p:txBody>
          <a:bodyPr wrap="square" rtlCol="0">
            <a:spAutoFit/>
          </a:bodyPr>
          <a:lstStyle/>
          <a:p>
            <a:r>
              <a:rPr lang="zh-CN" altLang="en-US" sz="1600" dirty="0" smtClean="0">
                <a:solidFill>
                  <a:srgbClr val="FF0000"/>
                </a:solidFill>
                <a:latin typeface="Verdana" pitchFamily="34" charset="0"/>
                <a:ea typeface="微软雅黑" pitchFamily="34" charset="-122"/>
              </a:rPr>
              <a:t>注意：</a:t>
            </a:r>
            <a:endParaRPr lang="en-US" altLang="zh-CN" sz="1600" dirty="0" smtClean="0">
              <a:solidFill>
                <a:srgbClr val="FF0000"/>
              </a:solidFill>
              <a:latin typeface="Verdana" pitchFamily="34" charset="0"/>
              <a:ea typeface="微软雅黑" pitchFamily="34" charset="-122"/>
            </a:endParaRPr>
          </a:p>
          <a:p>
            <a:r>
              <a:rPr lang="zh-CN" altLang="en-US" sz="1600" dirty="0" smtClean="0">
                <a:solidFill>
                  <a:srgbClr val="FF0000"/>
                </a:solidFill>
                <a:latin typeface="Verdana" pitchFamily="34" charset="0"/>
                <a:ea typeface="微软雅黑" pitchFamily="34" charset="-122"/>
              </a:rPr>
              <a:t>海康威视模拟半球尾号有“</a:t>
            </a:r>
            <a:r>
              <a:rPr lang="en-US" altLang="zh-CN" sz="1600" dirty="0" smtClean="0">
                <a:solidFill>
                  <a:srgbClr val="FF0000"/>
                </a:solidFill>
                <a:latin typeface="Verdana" pitchFamily="34" charset="0"/>
                <a:ea typeface="微软雅黑" pitchFamily="34" charset="-122"/>
              </a:rPr>
              <a:t>VP</a:t>
            </a:r>
            <a:r>
              <a:rPr lang="zh-CN" altLang="en-US" sz="1600" dirty="0" smtClean="0">
                <a:solidFill>
                  <a:srgbClr val="FF0000"/>
                </a:solidFill>
                <a:latin typeface="Verdana" pitchFamily="34" charset="0"/>
                <a:ea typeface="微软雅黑" pitchFamily="34" charset="-122"/>
              </a:rPr>
              <a:t>”表示产品具有防暴功能，例如</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DS-2CC5181P-VP,DS-2CC5191P-VP</a:t>
            </a:r>
          </a:p>
          <a:p>
            <a:r>
              <a:rPr lang="zh-CN" altLang="en-US" sz="1600" dirty="0" smtClean="0">
                <a:solidFill>
                  <a:srgbClr val="FF0000"/>
                </a:solidFill>
                <a:latin typeface="Verdana" pitchFamily="34" charset="0"/>
                <a:ea typeface="微软雅黑" pitchFamily="34" charset="-122"/>
              </a:rPr>
              <a:t>海康威视网络半球均具有防暴功能，例如</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DS-2CD733F-E,DS-2CD764FWD-E</a:t>
            </a:r>
          </a:p>
        </p:txBody>
      </p:sp>
      <p:grpSp>
        <p:nvGrpSpPr>
          <p:cNvPr id="4" name="组合 8"/>
          <p:cNvGrpSpPr/>
          <p:nvPr/>
        </p:nvGrpSpPr>
        <p:grpSpPr>
          <a:xfrm>
            <a:off x="1357290" y="2357430"/>
            <a:ext cx="6072230" cy="2726786"/>
            <a:chOff x="1357290" y="2357430"/>
            <a:chExt cx="6072230" cy="2726786"/>
          </a:xfrm>
        </p:grpSpPr>
        <p:pic>
          <p:nvPicPr>
            <p:cNvPr id="5" name="图片 4" descr="DS-2CD70(1 9)2、 DS-2CD752MF-E 、DS-2CD732F-E.png"/>
            <p:cNvPicPr>
              <a:picLocks noChangeAspect="1"/>
            </p:cNvPicPr>
            <p:nvPr/>
          </p:nvPicPr>
          <p:blipFill>
            <a:blip r:embed="rId3" cstate="print"/>
            <a:stretch>
              <a:fillRect/>
            </a:stretch>
          </p:blipFill>
          <p:spPr>
            <a:xfrm>
              <a:off x="1357290" y="2357430"/>
              <a:ext cx="2221547" cy="2428892"/>
            </a:xfrm>
            <a:prstGeom prst="rect">
              <a:avLst/>
            </a:prstGeom>
          </p:spPr>
        </p:pic>
        <p:pic>
          <p:nvPicPr>
            <p:cNvPr id="6" name="图片 5" descr="半球6-365平台半球带红外副本.png"/>
            <p:cNvPicPr>
              <a:picLocks noChangeAspect="1"/>
            </p:cNvPicPr>
            <p:nvPr/>
          </p:nvPicPr>
          <p:blipFill>
            <a:blip r:embed="rId4" cstate="print"/>
            <a:stretch>
              <a:fillRect/>
            </a:stretch>
          </p:blipFill>
          <p:spPr>
            <a:xfrm>
              <a:off x="5044112" y="2357430"/>
              <a:ext cx="2385408" cy="2286016"/>
            </a:xfrm>
            <a:prstGeom prst="rect">
              <a:avLst/>
            </a:prstGeom>
          </p:spPr>
        </p:pic>
        <p:sp>
          <p:nvSpPr>
            <p:cNvPr id="7" name="TextBox 4"/>
            <p:cNvSpPr txBox="1">
              <a:spLocks noChangeArrowheads="1"/>
            </p:cNvSpPr>
            <p:nvPr/>
          </p:nvSpPr>
          <p:spPr bwMode="auto">
            <a:xfrm>
              <a:off x="1428728" y="4714884"/>
              <a:ext cx="2071702" cy="369332"/>
            </a:xfrm>
            <a:prstGeom prst="rect">
              <a:avLst/>
            </a:prstGeom>
            <a:noFill/>
            <a:ln w="9525">
              <a:noFill/>
              <a:miter lim="800000"/>
              <a:headEnd/>
              <a:tailEnd/>
            </a:ln>
          </p:spPr>
          <p:txBody>
            <a:bodyPr wrap="square">
              <a:spAutoFit/>
            </a:bodyPr>
            <a:lstStyle/>
            <a:p>
              <a:pPr marL="342900" indent="-342900" algn="ctr"/>
              <a:r>
                <a:rPr lang="zh-CN" altLang="en-US" sz="1800" b="0" dirty="0" smtClean="0">
                  <a:latin typeface="Verdana" pitchFamily="34" charset="0"/>
                  <a:ea typeface="微软雅黑" pitchFamily="34" charset="-122"/>
                </a:rPr>
                <a:t>普通半球</a:t>
              </a:r>
              <a:endParaRPr lang="zh-CN" altLang="en-US" sz="1800" b="0" dirty="0">
                <a:latin typeface="Verdana" pitchFamily="34" charset="0"/>
                <a:ea typeface="微软雅黑" pitchFamily="34" charset="-122"/>
              </a:endParaRPr>
            </a:p>
          </p:txBody>
        </p:sp>
        <p:sp>
          <p:nvSpPr>
            <p:cNvPr id="8" name="TextBox 4"/>
            <p:cNvSpPr txBox="1">
              <a:spLocks noChangeArrowheads="1"/>
            </p:cNvSpPr>
            <p:nvPr/>
          </p:nvSpPr>
          <p:spPr bwMode="auto">
            <a:xfrm>
              <a:off x="5286380" y="4702742"/>
              <a:ext cx="2071702" cy="369332"/>
            </a:xfrm>
            <a:prstGeom prst="rect">
              <a:avLst/>
            </a:prstGeom>
            <a:noFill/>
            <a:ln w="9525">
              <a:noFill/>
              <a:miter lim="800000"/>
              <a:headEnd/>
              <a:tailEnd/>
            </a:ln>
          </p:spPr>
          <p:txBody>
            <a:bodyPr wrap="square">
              <a:spAutoFit/>
            </a:bodyPr>
            <a:lstStyle/>
            <a:p>
              <a:pPr marL="342900" indent="-342900" algn="ctr"/>
              <a:r>
                <a:rPr lang="zh-CN" altLang="en-US" sz="1800" b="0" dirty="0" smtClean="0">
                  <a:latin typeface="Verdana" pitchFamily="34" charset="0"/>
                  <a:ea typeface="微软雅黑" pitchFamily="34" charset="-122"/>
                </a:rPr>
                <a:t>防暴半球</a:t>
              </a:r>
              <a:endParaRPr lang="zh-CN" altLang="en-US" sz="1800" b="0" dirty="0">
                <a:latin typeface="Verdana" pitchFamily="34" charset="0"/>
                <a:ea typeface="微软雅黑" pitchFamily="34" charset="-122"/>
              </a:endParaRPr>
            </a:p>
          </p:txBody>
        </p:sp>
      </p:grpSp>
    </p:spTree>
    <p:extLst>
      <p:ext uri="{BB962C8B-B14F-4D97-AF65-F5344CB8AC3E}">
        <p14:creationId xmlns:p14="http://schemas.microsoft.com/office/powerpoint/2010/main" val="29339172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智能分析</a:t>
            </a:r>
            <a:endParaRPr lang="zh-CN" altLang="en-US" dirty="0"/>
          </a:p>
        </p:txBody>
      </p:sp>
      <p:sp>
        <p:nvSpPr>
          <p:cNvPr id="3" name="内容占位符 2"/>
          <p:cNvSpPr>
            <a:spLocks noGrp="1"/>
          </p:cNvSpPr>
          <p:nvPr>
            <p:ph idx="1"/>
          </p:nvPr>
        </p:nvSpPr>
        <p:spPr/>
        <p:txBody>
          <a:bodyPr/>
          <a:lstStyle/>
          <a:p>
            <a:r>
              <a:rPr lang="zh-CN" altLang="en-US" sz="2000" dirty="0" smtClean="0"/>
              <a:t>普通摄像机只能提供常规视频监控图像，事后取证查录像较为繁琐</a:t>
            </a:r>
            <a:endParaRPr lang="en-US" altLang="zh-CN" sz="2000" dirty="0" smtClean="0"/>
          </a:p>
          <a:p>
            <a:r>
              <a:rPr lang="zh-CN" altLang="en-US" sz="2000" dirty="0" smtClean="0"/>
              <a:t>行为分析摄像机通过设定智能分析规则，目标触发规则即报警，从而提高监控质量；</a:t>
            </a:r>
            <a:r>
              <a:rPr lang="zh-CN" altLang="en-US" sz="2000" dirty="0" smtClean="0">
                <a:latin typeface="微软雅黑" pitchFamily="34" charset="-122"/>
              </a:rPr>
              <a:t>智能分析常用于道路监控、周界防范、金融行业等高风险及对视频质量要求较高的环境</a:t>
            </a:r>
            <a:endParaRPr lang="en-US" altLang="zh-CN" sz="2000" dirty="0" smtClean="0">
              <a:latin typeface="微软雅黑" pitchFamily="34" charset="-122"/>
            </a:endParaRPr>
          </a:p>
          <a:p>
            <a:endParaRPr lang="en-US" altLang="zh-CN" sz="2000" dirty="0" smtClean="0"/>
          </a:p>
          <a:p>
            <a:endParaRPr lang="zh-CN" altLang="en-US" sz="2000" dirty="0"/>
          </a:p>
        </p:txBody>
      </p:sp>
      <p:grpSp>
        <p:nvGrpSpPr>
          <p:cNvPr id="4" name="组合 10"/>
          <p:cNvGrpSpPr/>
          <p:nvPr/>
        </p:nvGrpSpPr>
        <p:grpSpPr>
          <a:xfrm>
            <a:off x="1090492" y="2786058"/>
            <a:ext cx="6746272" cy="2833166"/>
            <a:chOff x="1090492" y="2786058"/>
            <a:chExt cx="6746272" cy="2833166"/>
          </a:xfrm>
        </p:grpSpPr>
        <p:pic>
          <p:nvPicPr>
            <p:cNvPr id="29" name="物品拿取.WMV">
              <a:hlinkClick r:id="" action="ppaction://media"/>
            </p:cNvPr>
            <p:cNvPicPr>
              <a:picLocks noRot="1" noChangeAspect="1"/>
            </p:cNvPicPr>
            <p:nvPr>
              <a:videoFile r:link="rId1"/>
            </p:nvPr>
          </p:nvPicPr>
          <p:blipFill>
            <a:blip r:embed="rId4" cstate="print"/>
            <a:srcRect/>
            <a:stretch>
              <a:fillRect/>
            </a:stretch>
          </p:blipFill>
          <p:spPr bwMode="auto">
            <a:xfrm>
              <a:off x="1090492" y="2788567"/>
              <a:ext cx="3052880" cy="2464110"/>
            </a:xfrm>
            <a:prstGeom prst="rect">
              <a:avLst/>
            </a:prstGeom>
            <a:noFill/>
            <a:ln w="9525">
              <a:solidFill>
                <a:srgbClr val="0070C0"/>
              </a:solidFill>
              <a:miter lim="800000"/>
              <a:headEnd/>
              <a:tailEnd/>
            </a:ln>
          </p:spPr>
        </p:pic>
        <p:sp>
          <p:nvSpPr>
            <p:cNvPr id="36" name="TextBox 63"/>
            <p:cNvSpPr txBox="1">
              <a:spLocks noChangeArrowheads="1"/>
            </p:cNvSpPr>
            <p:nvPr/>
          </p:nvSpPr>
          <p:spPr bwMode="auto">
            <a:xfrm>
              <a:off x="1571604" y="5249892"/>
              <a:ext cx="1860376" cy="369332"/>
            </a:xfrm>
            <a:prstGeom prst="rect">
              <a:avLst/>
            </a:prstGeom>
            <a:noFill/>
            <a:ln w="9525">
              <a:noFill/>
              <a:miter lim="800000"/>
              <a:headEnd/>
              <a:tailEnd/>
            </a:ln>
          </p:spPr>
          <p:txBody>
            <a:bodyPr wrap="square">
              <a:spAutoFit/>
            </a:bodyPr>
            <a:lstStyle/>
            <a:p>
              <a:r>
                <a:rPr lang="zh-CN" altLang="en-US" sz="1800" b="0" dirty="0">
                  <a:latin typeface="微软雅黑" pitchFamily="34" charset="-122"/>
                  <a:ea typeface="微软雅黑" pitchFamily="34" charset="-122"/>
                </a:rPr>
                <a:t>物品拿</a:t>
              </a:r>
              <a:r>
                <a:rPr lang="zh-CN" altLang="en-US" sz="1800" b="0" dirty="0" smtClean="0">
                  <a:latin typeface="微软雅黑" pitchFamily="34" charset="-122"/>
                  <a:ea typeface="微软雅黑" pitchFamily="34" charset="-122"/>
                </a:rPr>
                <a:t>取防范中</a:t>
              </a:r>
              <a:endParaRPr lang="zh-CN" altLang="en-US" sz="1800" b="0" dirty="0">
                <a:latin typeface="微软雅黑" pitchFamily="34" charset="-122"/>
                <a:ea typeface="微软雅黑" pitchFamily="34" charset="-122"/>
              </a:endParaRPr>
            </a:p>
          </p:txBody>
        </p:sp>
        <p:pic>
          <p:nvPicPr>
            <p:cNvPr id="8" name="Picture 4" descr="暴风截屏20090921111111"/>
            <p:cNvPicPr>
              <a:picLocks noChangeAspect="1" noChangeArrowheads="1"/>
            </p:cNvPicPr>
            <p:nvPr/>
          </p:nvPicPr>
          <p:blipFill>
            <a:blip r:embed="rId5" cstate="print"/>
            <a:srcRect/>
            <a:stretch>
              <a:fillRect/>
            </a:stretch>
          </p:blipFill>
          <p:spPr bwMode="auto">
            <a:xfrm>
              <a:off x="4786314" y="2786058"/>
              <a:ext cx="3050450" cy="2463834"/>
            </a:xfrm>
            <a:prstGeom prst="rect">
              <a:avLst/>
            </a:prstGeom>
            <a:noFill/>
            <a:ln w="9525">
              <a:solidFill>
                <a:srgbClr val="0070C0"/>
              </a:solidFill>
              <a:miter lim="800000"/>
              <a:headEnd/>
              <a:tailEnd/>
            </a:ln>
          </p:spPr>
        </p:pic>
        <p:sp>
          <p:nvSpPr>
            <p:cNvPr id="9" name="TextBox 63"/>
            <p:cNvSpPr txBox="1">
              <a:spLocks noChangeArrowheads="1"/>
            </p:cNvSpPr>
            <p:nvPr/>
          </p:nvSpPr>
          <p:spPr bwMode="auto">
            <a:xfrm>
              <a:off x="5438978" y="5249892"/>
              <a:ext cx="2088232" cy="369332"/>
            </a:xfrm>
            <a:prstGeom prst="rect">
              <a:avLst/>
            </a:prstGeom>
            <a:noFill/>
            <a:ln w="9525">
              <a:noFill/>
              <a:miter lim="800000"/>
              <a:headEnd/>
              <a:tailEnd/>
            </a:ln>
          </p:spPr>
          <p:txBody>
            <a:bodyPr wrap="square">
              <a:spAutoFit/>
            </a:bodyPr>
            <a:lstStyle/>
            <a:p>
              <a:r>
                <a:rPr lang="zh-CN" altLang="en-US" sz="1800" b="0" dirty="0" smtClean="0">
                  <a:latin typeface="微软雅黑" pitchFamily="34" charset="-122"/>
                  <a:ea typeface="微软雅黑" pitchFamily="34" charset="-122"/>
                </a:rPr>
                <a:t>物品拿取后报警</a:t>
              </a:r>
              <a:endParaRPr lang="zh-CN" altLang="en-US" sz="1800" b="0" dirty="0">
                <a:latin typeface="微软雅黑" pitchFamily="34" charset="-122"/>
                <a:ea typeface="微软雅黑" pitchFamily="34" charset="-122"/>
              </a:endParaRPr>
            </a:p>
          </p:txBody>
        </p:sp>
      </p:grpSp>
      <p:sp>
        <p:nvSpPr>
          <p:cNvPr id="10" name="TextBox 9"/>
          <p:cNvSpPr txBox="1"/>
          <p:nvPr/>
        </p:nvSpPr>
        <p:spPr>
          <a:xfrm>
            <a:off x="571472" y="5502607"/>
            <a:ext cx="7929618" cy="830997"/>
          </a:xfrm>
          <a:prstGeom prst="rect">
            <a:avLst/>
          </a:prstGeom>
          <a:noFill/>
        </p:spPr>
        <p:txBody>
          <a:bodyPr wrap="square" rtlCol="0">
            <a:spAutoFit/>
          </a:bodyPr>
          <a:lstStyle/>
          <a:p>
            <a:r>
              <a:rPr lang="zh-CN" altLang="en-US" sz="1600" dirty="0" smtClean="0">
                <a:solidFill>
                  <a:srgbClr val="FF0000"/>
                </a:solidFill>
                <a:latin typeface="Verdana" pitchFamily="34" charset="0"/>
                <a:ea typeface="微软雅黑" pitchFamily="34" charset="-122"/>
              </a:rPr>
              <a:t>注意：</a:t>
            </a:r>
            <a:endParaRPr lang="en-US" altLang="zh-CN" sz="1600" dirty="0" smtClean="0">
              <a:solidFill>
                <a:srgbClr val="FF0000"/>
              </a:solidFill>
              <a:latin typeface="Verdana" pitchFamily="34" charset="0"/>
              <a:ea typeface="微软雅黑" pitchFamily="34" charset="-122"/>
            </a:endParaRPr>
          </a:p>
          <a:p>
            <a:r>
              <a:rPr lang="zh-CN" altLang="en-US" sz="1600" dirty="0" smtClean="0">
                <a:solidFill>
                  <a:srgbClr val="FF0000"/>
                </a:solidFill>
                <a:latin typeface="Verdana" pitchFamily="34" charset="0"/>
                <a:ea typeface="微软雅黑" pitchFamily="34" charset="-122"/>
              </a:rPr>
              <a:t>海康威视网络摄像机最前一位为“</a:t>
            </a:r>
            <a:r>
              <a:rPr lang="en-US" altLang="zh-CN" sz="1600" dirty="0" err="1" smtClean="0">
                <a:solidFill>
                  <a:srgbClr val="FF0000"/>
                </a:solidFill>
                <a:latin typeface="Verdana" pitchFamily="34" charset="0"/>
                <a:ea typeface="微软雅黑" pitchFamily="34" charset="-122"/>
              </a:rPr>
              <a:t>i</a:t>
            </a:r>
            <a:r>
              <a:rPr lang="zh-CN" altLang="en-US" sz="1600" dirty="0" smtClean="0">
                <a:solidFill>
                  <a:srgbClr val="FF0000"/>
                </a:solidFill>
                <a:latin typeface="Verdana" pitchFamily="34" charset="0"/>
                <a:ea typeface="微软雅黑" pitchFamily="34" charset="-122"/>
              </a:rPr>
              <a:t>”表示产品具有智能分析功能，例如</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iDS-2CD893PF-E,iDS-2CD864FWD-E</a:t>
            </a:r>
          </a:p>
        </p:txBody>
      </p:sp>
    </p:spTree>
    <p:extLst>
      <p:ext uri="{BB962C8B-B14F-4D97-AF65-F5344CB8AC3E}">
        <p14:creationId xmlns:p14="http://schemas.microsoft.com/office/powerpoint/2010/main" val="31365844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热成像</a:t>
            </a:r>
            <a:endParaRPr lang="zh-CN" altLang="en-US" dirty="0"/>
          </a:p>
        </p:txBody>
      </p:sp>
      <p:sp>
        <p:nvSpPr>
          <p:cNvPr id="3" name="内容占位符 2"/>
          <p:cNvSpPr>
            <a:spLocks noGrp="1"/>
          </p:cNvSpPr>
          <p:nvPr>
            <p:ph idx="1"/>
          </p:nvPr>
        </p:nvSpPr>
        <p:spPr/>
        <p:txBody>
          <a:bodyPr/>
          <a:lstStyle/>
          <a:p>
            <a:r>
              <a:rPr lang="zh-CN" altLang="en-US" sz="2000" dirty="0" smtClean="0">
                <a:latin typeface="+mj-ea"/>
              </a:rPr>
              <a:t>普通摄像机通过可见光成像，受光照等环境限制</a:t>
            </a:r>
            <a:endParaRPr lang="en-US" altLang="zh-CN" sz="2000" dirty="0" smtClean="0">
              <a:latin typeface="+mj-ea"/>
            </a:endParaRPr>
          </a:p>
          <a:p>
            <a:r>
              <a:rPr lang="zh-CN" altLang="en-US" sz="2000" dirty="0" smtClean="0">
                <a:latin typeface="+mj-ea"/>
              </a:rPr>
              <a:t>热成像摄像机通过红外热辐射成像，不受光照等环境限制，在</a:t>
            </a:r>
            <a:r>
              <a:rPr lang="zh-CN" altLang="en-US" sz="2000" dirty="0" smtClean="0"/>
              <a:t>识别伪装及隐蔽目标这方面的效果明显</a:t>
            </a:r>
            <a:endParaRPr lang="zh-CN" altLang="en-US" sz="2000" dirty="0" smtClean="0">
              <a:latin typeface="微软雅黑" pitchFamily="34" charset="-122"/>
            </a:endParaRPr>
          </a:p>
          <a:p>
            <a:endParaRPr lang="zh-CN" altLang="en-US" sz="2000" dirty="0" smtClean="0">
              <a:latin typeface="+mj-ea"/>
            </a:endParaRPr>
          </a:p>
          <a:p>
            <a:endParaRPr lang="zh-CN" altLang="en-US" sz="2000" dirty="0"/>
          </a:p>
        </p:txBody>
      </p:sp>
      <p:sp>
        <p:nvSpPr>
          <p:cNvPr id="4" name="内容占位符 2"/>
          <p:cNvSpPr txBox="1">
            <a:spLocks/>
          </p:cNvSpPr>
          <p:nvPr/>
        </p:nvSpPr>
        <p:spPr bwMode="auto">
          <a:xfrm>
            <a:off x="251520" y="1124744"/>
            <a:ext cx="8712968" cy="50014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0" lang="en-US" altLang="zh-CN" sz="3200" b="0" i="0" u="none" strike="noStrike" kern="0" cap="none" spc="0" normalizeH="0" baseline="0" noProof="0" dirty="0" smtClean="0">
              <a:ln>
                <a:noFill/>
              </a:ln>
              <a:solidFill>
                <a:schemeClr val="tx1"/>
              </a:solidFill>
              <a:effectLst/>
              <a:uLnTx/>
              <a:uFillTx/>
              <a:latin typeface="Verdana" pitchFamily="34" charset="0"/>
              <a:ea typeface="微软雅黑" pitchFamily="34" charset="-122"/>
              <a:cs typeface="Verdana" pitchFamily="34" charset="0"/>
            </a:endParaRPr>
          </a:p>
        </p:txBody>
      </p:sp>
      <p:sp>
        <p:nvSpPr>
          <p:cNvPr id="40" name="TextBox 7"/>
          <p:cNvSpPr txBox="1">
            <a:spLocks noChangeArrowheads="1"/>
          </p:cNvSpPr>
          <p:nvPr/>
        </p:nvSpPr>
        <p:spPr bwMode="auto">
          <a:xfrm>
            <a:off x="428596" y="4631304"/>
            <a:ext cx="2354604" cy="369332"/>
          </a:xfrm>
          <a:prstGeom prst="rect">
            <a:avLst/>
          </a:prstGeom>
          <a:noFill/>
          <a:ln w="9525">
            <a:noFill/>
            <a:miter lim="800000"/>
            <a:headEnd/>
            <a:tailEnd/>
          </a:ln>
        </p:spPr>
        <p:txBody>
          <a:bodyPr wrap="square">
            <a:spAutoFit/>
          </a:bodyPr>
          <a:lstStyle/>
          <a:p>
            <a:pPr algn="ctr"/>
            <a:r>
              <a:rPr lang="zh-CN" altLang="en-US" sz="1800" b="0" dirty="0" smtClean="0">
                <a:latin typeface="+mj-ea"/>
                <a:ea typeface="+mj-ea"/>
              </a:rPr>
              <a:t>普通摄像机夜间监控</a:t>
            </a:r>
            <a:endParaRPr lang="zh-CN" altLang="en-US" sz="1800" b="0" dirty="0">
              <a:latin typeface="+mj-ea"/>
              <a:ea typeface="+mj-ea"/>
            </a:endParaRPr>
          </a:p>
        </p:txBody>
      </p:sp>
      <p:sp>
        <p:nvSpPr>
          <p:cNvPr id="41" name="TextBox 7"/>
          <p:cNvSpPr txBox="1">
            <a:spLocks noChangeArrowheads="1"/>
          </p:cNvSpPr>
          <p:nvPr/>
        </p:nvSpPr>
        <p:spPr bwMode="auto">
          <a:xfrm>
            <a:off x="6140230" y="4631304"/>
            <a:ext cx="2503736" cy="369332"/>
          </a:xfrm>
          <a:prstGeom prst="rect">
            <a:avLst/>
          </a:prstGeom>
          <a:noFill/>
          <a:ln w="9525">
            <a:noFill/>
            <a:miter lim="800000"/>
            <a:headEnd/>
            <a:tailEnd/>
          </a:ln>
        </p:spPr>
        <p:txBody>
          <a:bodyPr wrap="square">
            <a:spAutoFit/>
          </a:bodyPr>
          <a:lstStyle/>
          <a:p>
            <a:pPr algn="ctr"/>
            <a:r>
              <a:rPr lang="zh-CN" altLang="en-US" sz="1800" b="0" dirty="0" smtClean="0">
                <a:latin typeface="+mj-ea"/>
                <a:ea typeface="+mj-ea"/>
              </a:rPr>
              <a:t>热成像摄像机夜间监控</a:t>
            </a:r>
            <a:endParaRPr lang="zh-CN" altLang="en-US" sz="1800" b="0" dirty="0">
              <a:latin typeface="+mj-ea"/>
              <a:ea typeface="+mj-ea"/>
            </a:endParaRPr>
          </a:p>
        </p:txBody>
      </p:sp>
      <p:sp>
        <p:nvSpPr>
          <p:cNvPr id="43" name="TextBox 42"/>
          <p:cNvSpPr txBox="1"/>
          <p:nvPr/>
        </p:nvSpPr>
        <p:spPr>
          <a:xfrm>
            <a:off x="571472" y="5143512"/>
            <a:ext cx="7929618" cy="830997"/>
          </a:xfrm>
          <a:prstGeom prst="rect">
            <a:avLst/>
          </a:prstGeom>
          <a:noFill/>
        </p:spPr>
        <p:txBody>
          <a:bodyPr wrap="square" rtlCol="0">
            <a:spAutoFit/>
          </a:bodyPr>
          <a:lstStyle/>
          <a:p>
            <a:r>
              <a:rPr lang="zh-CN" altLang="en-US" sz="1600" dirty="0" smtClean="0">
                <a:solidFill>
                  <a:srgbClr val="FF0000"/>
                </a:solidFill>
                <a:latin typeface="Verdana" pitchFamily="34" charset="0"/>
                <a:ea typeface="微软雅黑" pitchFamily="34" charset="-122"/>
              </a:rPr>
              <a:t>注意：</a:t>
            </a:r>
            <a:endParaRPr lang="en-US" altLang="zh-CN" sz="1600" dirty="0" smtClean="0">
              <a:solidFill>
                <a:srgbClr val="FF0000"/>
              </a:solidFill>
              <a:latin typeface="Verdana" pitchFamily="34" charset="0"/>
              <a:ea typeface="微软雅黑" pitchFamily="34" charset="-122"/>
            </a:endParaRPr>
          </a:p>
          <a:p>
            <a:r>
              <a:rPr lang="zh-CN" altLang="en-US" sz="1600" dirty="0" smtClean="0">
                <a:solidFill>
                  <a:srgbClr val="FF0000"/>
                </a:solidFill>
                <a:latin typeface="Verdana" pitchFamily="34" charset="0"/>
                <a:ea typeface="微软雅黑" pitchFamily="34" charset="-122"/>
              </a:rPr>
              <a:t>海康威视摄像机产品型号中以“</a:t>
            </a:r>
            <a:r>
              <a:rPr lang="en-US" altLang="zh-CN" sz="1600" dirty="0" smtClean="0">
                <a:solidFill>
                  <a:srgbClr val="FF0000"/>
                </a:solidFill>
                <a:latin typeface="Verdana" pitchFamily="34" charset="0"/>
                <a:ea typeface="微软雅黑" pitchFamily="34" charset="-122"/>
              </a:rPr>
              <a:t>83</a:t>
            </a:r>
            <a:r>
              <a:rPr lang="zh-CN" altLang="en-US" sz="1600" dirty="0" smtClean="0">
                <a:solidFill>
                  <a:srgbClr val="FF0000"/>
                </a:solidFill>
                <a:latin typeface="Verdana" pitchFamily="34" charset="0"/>
                <a:ea typeface="微软雅黑" pitchFamily="34" charset="-122"/>
              </a:rPr>
              <a:t>”开始的表示具有热成像功能，例如</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DS-2CD8313PF-E,DS-2CD8303PF-E</a:t>
            </a:r>
          </a:p>
        </p:txBody>
      </p:sp>
      <p:pic>
        <p:nvPicPr>
          <p:cNvPr id="15" name="室内普通.wmv">
            <a:hlinkClick r:id="" action="ppaction://media"/>
          </p:cNvPr>
          <p:cNvPicPr>
            <a:picLocks noRot="1" noChangeAspect="1"/>
          </p:cNvPicPr>
          <p:nvPr>
            <a:videoFile r:link="rId1"/>
          </p:nvPr>
        </p:nvPicPr>
        <p:blipFill>
          <a:blip r:embed="rId6" cstate="print"/>
          <a:stretch>
            <a:fillRect/>
          </a:stretch>
        </p:blipFill>
        <p:spPr>
          <a:xfrm>
            <a:off x="71406" y="2428868"/>
            <a:ext cx="2949866" cy="2212400"/>
          </a:xfrm>
          <a:prstGeom prst="rect">
            <a:avLst/>
          </a:prstGeom>
        </p:spPr>
      </p:pic>
      <p:pic>
        <p:nvPicPr>
          <p:cNvPr id="16" name="室内红外.wmv">
            <a:hlinkClick r:id="" action="ppaction://media"/>
          </p:cNvPr>
          <p:cNvPicPr>
            <a:picLocks noRot="1" noChangeAspect="1"/>
          </p:cNvPicPr>
          <p:nvPr>
            <a:videoFile r:link="rId2"/>
          </p:nvPr>
        </p:nvPicPr>
        <p:blipFill>
          <a:blip r:embed="rId7" cstate="print"/>
          <a:stretch>
            <a:fillRect/>
          </a:stretch>
        </p:blipFill>
        <p:spPr>
          <a:xfrm>
            <a:off x="3071802" y="2428868"/>
            <a:ext cx="2949866" cy="2212400"/>
          </a:xfrm>
          <a:prstGeom prst="rect">
            <a:avLst/>
          </a:prstGeom>
        </p:spPr>
      </p:pic>
      <p:pic>
        <p:nvPicPr>
          <p:cNvPr id="17" name="室内热成像.wmv">
            <a:hlinkClick r:id="" action="ppaction://media"/>
          </p:cNvPr>
          <p:cNvPicPr>
            <a:picLocks noRot="1" noChangeAspect="1"/>
          </p:cNvPicPr>
          <p:nvPr>
            <a:videoFile r:link="rId3"/>
          </p:nvPr>
        </p:nvPicPr>
        <p:blipFill>
          <a:blip r:embed="rId8" cstate="print"/>
          <a:stretch>
            <a:fillRect/>
          </a:stretch>
        </p:blipFill>
        <p:spPr>
          <a:xfrm>
            <a:off x="6072198" y="2428867"/>
            <a:ext cx="2928959" cy="2196719"/>
          </a:xfrm>
          <a:prstGeom prst="rect">
            <a:avLst/>
          </a:prstGeom>
        </p:spPr>
      </p:pic>
      <p:sp>
        <p:nvSpPr>
          <p:cNvPr id="18" name="TextBox 7"/>
          <p:cNvSpPr txBox="1">
            <a:spLocks noChangeArrowheads="1"/>
          </p:cNvSpPr>
          <p:nvPr/>
        </p:nvSpPr>
        <p:spPr bwMode="auto">
          <a:xfrm>
            <a:off x="3360404" y="4631304"/>
            <a:ext cx="2354604" cy="369332"/>
          </a:xfrm>
          <a:prstGeom prst="rect">
            <a:avLst/>
          </a:prstGeom>
          <a:noFill/>
          <a:ln w="9525">
            <a:noFill/>
            <a:miter lim="800000"/>
            <a:headEnd/>
            <a:tailEnd/>
          </a:ln>
        </p:spPr>
        <p:txBody>
          <a:bodyPr wrap="square">
            <a:spAutoFit/>
          </a:bodyPr>
          <a:lstStyle/>
          <a:p>
            <a:pPr algn="ctr"/>
            <a:r>
              <a:rPr lang="zh-CN" altLang="en-US" sz="1800" b="0" dirty="0" smtClean="0">
                <a:latin typeface="+mj-ea"/>
                <a:ea typeface="+mj-ea"/>
              </a:rPr>
              <a:t>红外摄像机夜间监控</a:t>
            </a:r>
            <a:endParaRPr lang="zh-CN" altLang="en-US" sz="1800" b="0" dirty="0">
              <a:latin typeface="+mj-ea"/>
              <a:ea typeface="+mj-ea"/>
            </a:endParaRPr>
          </a:p>
        </p:txBody>
      </p:sp>
    </p:spTree>
    <p:extLst>
      <p:ext uri="{BB962C8B-B14F-4D97-AF65-F5344CB8AC3E}">
        <p14:creationId xmlns:p14="http://schemas.microsoft.com/office/powerpoint/2010/main" val="1025483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video>
              <p:cMediaNode>
                <p:cTn id="13" fill="hold" display="0">
                  <p:stCondLst>
                    <p:cond delay="indefinite"/>
                  </p:stCondLst>
                  <p:endCondLst>
                    <p:cond evt="onNext" delay="0">
                      <p:tgtEl>
                        <p:sldTgt/>
                      </p:tgtEl>
                    </p:cond>
                    <p:cond evt="onPrev" delay="0">
                      <p:tgtEl>
                        <p:sldTgt/>
                      </p:tgtEl>
                    </p:cond>
                  </p:endCondLst>
                </p:cTn>
                <p:tgtEl>
                  <p:spTgt spid="15"/>
                </p:tgtEl>
              </p:cMediaNode>
            </p:vide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6"/>
                                        </p:tgtEl>
                                      </p:cBhvr>
                                    </p:cmd>
                                  </p:childTnLst>
                                </p:cTn>
                              </p:par>
                            </p:childTnLst>
                          </p:cTn>
                        </p:par>
                      </p:childTnLst>
                    </p:cTn>
                  </p:par>
                </p:childTnLst>
              </p:cTn>
              <p:nextCondLst>
                <p:cond evt="onClick" delay="0">
                  <p:tgtEl>
                    <p:spTgt spid="16"/>
                  </p:tgtEl>
                </p:cond>
              </p:nextCondLst>
            </p:seq>
            <p:video>
              <p:cMediaNode>
                <p:cTn id="19" fill="hold" display="0">
                  <p:stCondLst>
                    <p:cond delay="indefinite"/>
                  </p:stCondLst>
                  <p:endCondLst>
                    <p:cond evt="onNext" delay="0">
                      <p:tgtEl>
                        <p:sldTgt/>
                      </p:tgtEl>
                    </p:cond>
                    <p:cond evt="onPrev" delay="0">
                      <p:tgtEl>
                        <p:sldTgt/>
                      </p:tgtEl>
                    </p:cond>
                  </p:endCondLst>
                </p:cTn>
                <p:tgtEl>
                  <p:spTgt spid="16"/>
                </p:tgtEl>
              </p:cMediaNode>
            </p:video>
            <p:seq concurrent="1" nextAc="seek">
              <p:cTn id="20" restart="whenNotActive" fill="hold" evtFilter="cancelBubble" nodeType="interactiveSeq">
                <p:stCondLst>
                  <p:cond evt="onClick" delay="0">
                    <p:tgtEl>
                      <p:spTgt spid="1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7"/>
                                        </p:tgtEl>
                                      </p:cBhvr>
                                    </p:cmd>
                                  </p:childTnLst>
                                </p:cTn>
                              </p:par>
                            </p:childTnLst>
                          </p:cTn>
                        </p:par>
                      </p:childTnLst>
                    </p:cTn>
                  </p:par>
                </p:childTnLst>
              </p:cTn>
              <p:nextCondLst>
                <p:cond evt="onClick" delay="0">
                  <p:tgtEl>
                    <p:spTgt spid="17"/>
                  </p:tgtEl>
                </p:cond>
              </p:nextCondLst>
            </p:seq>
            <p:video>
              <p:cMediaNode>
                <p:cTn id="25" fill="hold" display="0">
                  <p:stCondLst>
                    <p:cond delay="indefinite"/>
                  </p:stCondLst>
                  <p:endCondLst>
                    <p:cond evt="onNext" delay="0">
                      <p:tgtEl>
                        <p:sldTgt/>
                      </p:tgtEl>
                    </p:cond>
                    <p:cond evt="onPrev" delay="0">
                      <p:tgtEl>
                        <p:sldTgt/>
                      </p:tgtEl>
                    </p:cond>
                  </p:endCondLst>
                </p:cTn>
                <p:tgtEl>
                  <p:spTgt spid="17"/>
                </p:tgtEl>
              </p:cMediaNode>
            </p:video>
          </p:childTnLst>
        </p:cTn>
      </p:par>
    </p:tnLst>
    <p:bldLst>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热成像应用</a:t>
            </a:r>
            <a:endParaRPr lang="zh-CN" altLang="en-US" dirty="0"/>
          </a:p>
        </p:txBody>
      </p:sp>
      <p:sp>
        <p:nvSpPr>
          <p:cNvPr id="3" name="内容占位符 2"/>
          <p:cNvSpPr>
            <a:spLocks noGrp="1"/>
          </p:cNvSpPr>
          <p:nvPr>
            <p:ph idx="1"/>
          </p:nvPr>
        </p:nvSpPr>
        <p:spPr/>
        <p:txBody>
          <a:bodyPr/>
          <a:lstStyle/>
          <a:p>
            <a:r>
              <a:rPr lang="zh-CN" altLang="en-US" sz="2000" dirty="0" smtClean="0">
                <a:latin typeface="+mj-ea"/>
              </a:rPr>
              <a:t>在</a:t>
            </a:r>
            <a:r>
              <a:rPr lang="zh-CN" altLang="en-US" sz="2000" dirty="0" smtClean="0">
                <a:latin typeface="微软雅黑" pitchFamily="34" charset="-122"/>
              </a:rPr>
              <a:t>大雾、眩光、强尘、零光照等环境有显著应用效果</a:t>
            </a:r>
            <a:endParaRPr lang="en-US" altLang="zh-CN" sz="2000" dirty="0" smtClean="0">
              <a:latin typeface="微软雅黑" pitchFamily="34" charset="-122"/>
            </a:endParaRPr>
          </a:p>
          <a:p>
            <a:r>
              <a:rPr lang="zh-CN" altLang="en-US" sz="2000" dirty="0" smtClean="0">
                <a:latin typeface="微软雅黑" pitchFamily="34" charset="-122"/>
              </a:rPr>
              <a:t>广泛应用于森林防火、恶劣气候道路监控、机场港口监控、边防缉私、输油管道、电力枢纽、医疗卫生、人员搜救等领域</a:t>
            </a:r>
          </a:p>
          <a:p>
            <a:endParaRPr lang="zh-CN" altLang="en-US" sz="2000" dirty="0" smtClean="0">
              <a:latin typeface="+mj-ea"/>
            </a:endParaRPr>
          </a:p>
          <a:p>
            <a:endParaRPr lang="zh-CN" altLang="en-US" sz="2000" dirty="0"/>
          </a:p>
        </p:txBody>
      </p:sp>
      <p:sp>
        <p:nvSpPr>
          <p:cNvPr id="4" name="内容占位符 2"/>
          <p:cNvSpPr txBox="1">
            <a:spLocks/>
          </p:cNvSpPr>
          <p:nvPr/>
        </p:nvSpPr>
        <p:spPr bwMode="auto">
          <a:xfrm>
            <a:off x="251520" y="1124744"/>
            <a:ext cx="8712968" cy="50014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0" lang="en-US" altLang="zh-CN" sz="3200" b="0" i="0" u="none" strike="noStrike" kern="0" cap="none" spc="0" normalizeH="0" baseline="0" noProof="0" dirty="0" smtClean="0">
              <a:ln>
                <a:noFill/>
              </a:ln>
              <a:solidFill>
                <a:schemeClr val="tx1"/>
              </a:solidFill>
              <a:effectLst/>
              <a:uLnTx/>
              <a:uFillTx/>
              <a:latin typeface="Verdana" pitchFamily="34" charset="0"/>
              <a:ea typeface="微软雅黑" pitchFamily="34" charset="-122"/>
              <a:cs typeface="Verdana" pitchFamily="34" charset="0"/>
            </a:endParaRPr>
          </a:p>
        </p:txBody>
      </p:sp>
      <p:grpSp>
        <p:nvGrpSpPr>
          <p:cNvPr id="5" name="组合 10"/>
          <p:cNvGrpSpPr/>
          <p:nvPr/>
        </p:nvGrpSpPr>
        <p:grpSpPr>
          <a:xfrm>
            <a:off x="357158" y="2357430"/>
            <a:ext cx="8501122" cy="2512472"/>
            <a:chOff x="357158" y="2357430"/>
            <a:chExt cx="8501122" cy="2512472"/>
          </a:xfrm>
        </p:grpSpPr>
        <p:pic>
          <p:nvPicPr>
            <p:cNvPr id="39" name="Picture 2"/>
            <p:cNvPicPr>
              <a:picLocks noChangeAspect="1" noChangeArrowheads="1"/>
            </p:cNvPicPr>
            <p:nvPr/>
          </p:nvPicPr>
          <p:blipFill>
            <a:blip r:embed="rId3" cstate="print"/>
            <a:srcRect/>
            <a:stretch>
              <a:fillRect/>
            </a:stretch>
          </p:blipFill>
          <p:spPr bwMode="auto">
            <a:xfrm>
              <a:off x="3286116" y="2357430"/>
              <a:ext cx="2643206" cy="2143140"/>
            </a:xfrm>
            <a:prstGeom prst="rect">
              <a:avLst/>
            </a:prstGeom>
            <a:noFill/>
            <a:ln w="9525">
              <a:solidFill>
                <a:srgbClr val="0070C0"/>
              </a:solidFill>
              <a:miter lim="800000"/>
              <a:headEnd/>
              <a:tailEnd/>
            </a:ln>
          </p:spPr>
        </p:pic>
        <p:pic>
          <p:nvPicPr>
            <p:cNvPr id="40" name="Picture 7"/>
            <p:cNvPicPr>
              <a:picLocks noChangeAspect="1" noChangeArrowheads="1"/>
            </p:cNvPicPr>
            <p:nvPr/>
          </p:nvPicPr>
          <p:blipFill>
            <a:blip r:embed="rId4" cstate="print"/>
            <a:srcRect/>
            <a:stretch>
              <a:fillRect/>
            </a:stretch>
          </p:blipFill>
          <p:spPr bwMode="auto">
            <a:xfrm>
              <a:off x="6215074" y="2357430"/>
              <a:ext cx="2643206" cy="2143140"/>
            </a:xfrm>
            <a:prstGeom prst="rect">
              <a:avLst/>
            </a:prstGeom>
            <a:noFill/>
            <a:ln w="9525">
              <a:solidFill>
                <a:srgbClr val="0070C0"/>
              </a:solidFill>
              <a:miter lim="800000"/>
              <a:headEnd/>
              <a:tailEnd/>
            </a:ln>
          </p:spPr>
        </p:pic>
        <p:pic>
          <p:nvPicPr>
            <p:cNvPr id="41" name="Picture 4"/>
            <p:cNvPicPr>
              <a:picLocks noChangeAspect="1" noChangeArrowheads="1"/>
            </p:cNvPicPr>
            <p:nvPr/>
          </p:nvPicPr>
          <p:blipFill>
            <a:blip r:embed="rId5" cstate="print"/>
            <a:srcRect/>
            <a:stretch>
              <a:fillRect/>
            </a:stretch>
          </p:blipFill>
          <p:spPr bwMode="auto">
            <a:xfrm>
              <a:off x="357158" y="2357430"/>
              <a:ext cx="2643206" cy="2143140"/>
            </a:xfrm>
            <a:prstGeom prst="rect">
              <a:avLst/>
            </a:prstGeom>
            <a:noFill/>
            <a:ln w="9525">
              <a:solidFill>
                <a:srgbClr val="0070C0"/>
              </a:solidFill>
              <a:miter lim="800000"/>
              <a:headEnd/>
              <a:tailEnd/>
            </a:ln>
          </p:spPr>
        </p:pic>
        <p:sp>
          <p:nvSpPr>
            <p:cNvPr id="42" name="TextBox 4"/>
            <p:cNvSpPr txBox="1">
              <a:spLocks noChangeArrowheads="1"/>
            </p:cNvSpPr>
            <p:nvPr/>
          </p:nvSpPr>
          <p:spPr bwMode="auto">
            <a:xfrm>
              <a:off x="928662" y="4500570"/>
              <a:ext cx="1285884" cy="369332"/>
            </a:xfrm>
            <a:prstGeom prst="rect">
              <a:avLst/>
            </a:prstGeom>
            <a:noFill/>
            <a:ln w="9525">
              <a:noFill/>
              <a:miter lim="800000"/>
              <a:headEnd/>
              <a:tailEnd/>
            </a:ln>
          </p:spPr>
          <p:txBody>
            <a:bodyPr wrap="square">
              <a:spAutoFit/>
            </a:bodyPr>
            <a:lstStyle/>
            <a:p>
              <a:pPr marL="342900" indent="-342900" algn="ctr"/>
              <a:r>
                <a:rPr lang="zh-CN" altLang="en-US" sz="1800" b="0" dirty="0" smtClean="0">
                  <a:latin typeface="Verdana" pitchFamily="34" charset="0"/>
                  <a:ea typeface="微软雅黑" pitchFamily="34" charset="-122"/>
                </a:rPr>
                <a:t>港口</a:t>
              </a:r>
              <a:endParaRPr lang="zh-CN" altLang="en-US" sz="1800" b="0" dirty="0">
                <a:latin typeface="Verdana" pitchFamily="34" charset="0"/>
                <a:ea typeface="微软雅黑" pitchFamily="34" charset="-122"/>
              </a:endParaRPr>
            </a:p>
          </p:txBody>
        </p:sp>
        <p:sp>
          <p:nvSpPr>
            <p:cNvPr id="43" name="TextBox 4"/>
            <p:cNvSpPr txBox="1">
              <a:spLocks noChangeArrowheads="1"/>
            </p:cNvSpPr>
            <p:nvPr/>
          </p:nvSpPr>
          <p:spPr bwMode="auto">
            <a:xfrm>
              <a:off x="3929058" y="4500570"/>
              <a:ext cx="1285884" cy="369332"/>
            </a:xfrm>
            <a:prstGeom prst="rect">
              <a:avLst/>
            </a:prstGeom>
            <a:noFill/>
            <a:ln w="9525">
              <a:noFill/>
              <a:miter lim="800000"/>
              <a:headEnd/>
              <a:tailEnd/>
            </a:ln>
          </p:spPr>
          <p:txBody>
            <a:bodyPr wrap="square">
              <a:spAutoFit/>
            </a:bodyPr>
            <a:lstStyle/>
            <a:p>
              <a:pPr marL="342900" indent="-342900" algn="ctr"/>
              <a:r>
                <a:rPr lang="zh-CN" altLang="en-US" sz="1800" b="0" dirty="0" smtClean="0">
                  <a:latin typeface="Verdana" pitchFamily="34" charset="0"/>
                  <a:ea typeface="微软雅黑" pitchFamily="34" charset="-122"/>
                </a:rPr>
                <a:t>机场</a:t>
              </a:r>
              <a:endParaRPr lang="zh-CN" altLang="en-US" sz="1800" b="0" dirty="0">
                <a:latin typeface="Verdana" pitchFamily="34" charset="0"/>
                <a:ea typeface="微软雅黑" pitchFamily="34" charset="-122"/>
              </a:endParaRPr>
            </a:p>
          </p:txBody>
        </p:sp>
        <p:sp>
          <p:nvSpPr>
            <p:cNvPr id="44" name="TextBox 4"/>
            <p:cNvSpPr txBox="1">
              <a:spLocks noChangeArrowheads="1"/>
            </p:cNvSpPr>
            <p:nvPr/>
          </p:nvSpPr>
          <p:spPr bwMode="auto">
            <a:xfrm>
              <a:off x="6858016" y="4500570"/>
              <a:ext cx="1285884" cy="369332"/>
            </a:xfrm>
            <a:prstGeom prst="rect">
              <a:avLst/>
            </a:prstGeom>
            <a:noFill/>
            <a:ln w="9525">
              <a:noFill/>
              <a:miter lim="800000"/>
              <a:headEnd/>
              <a:tailEnd/>
            </a:ln>
          </p:spPr>
          <p:txBody>
            <a:bodyPr wrap="square">
              <a:spAutoFit/>
            </a:bodyPr>
            <a:lstStyle/>
            <a:p>
              <a:pPr marL="342900" indent="-342900" algn="ctr"/>
              <a:r>
                <a:rPr lang="zh-CN" altLang="en-US" sz="1800" b="0" dirty="0" smtClean="0">
                  <a:latin typeface="Verdana" pitchFamily="34" charset="0"/>
                  <a:ea typeface="微软雅黑" pitchFamily="34" charset="-122"/>
                </a:rPr>
                <a:t>边防</a:t>
              </a:r>
              <a:endParaRPr lang="zh-CN" altLang="en-US" sz="1800" b="0" dirty="0">
                <a:latin typeface="Verdana" pitchFamily="34" charset="0"/>
                <a:ea typeface="微软雅黑" pitchFamily="34" charset="-122"/>
              </a:endParaRPr>
            </a:p>
          </p:txBody>
        </p:sp>
      </p:grpSp>
    </p:spTree>
    <p:extLst>
      <p:ext uri="{BB962C8B-B14F-4D97-AF65-F5344CB8AC3E}">
        <p14:creationId xmlns:p14="http://schemas.microsoft.com/office/powerpoint/2010/main" val="6520736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自动跟踪</a:t>
            </a:r>
            <a:endParaRPr lang="zh-CN" altLang="en-US" dirty="0"/>
          </a:p>
        </p:txBody>
      </p:sp>
      <p:sp>
        <p:nvSpPr>
          <p:cNvPr id="3" name="内容占位符 2"/>
          <p:cNvSpPr>
            <a:spLocks noGrp="1"/>
          </p:cNvSpPr>
          <p:nvPr>
            <p:ph idx="1"/>
          </p:nvPr>
        </p:nvSpPr>
        <p:spPr/>
        <p:txBody>
          <a:bodyPr/>
          <a:lstStyle/>
          <a:p>
            <a:r>
              <a:rPr lang="zh-CN" altLang="en-US" sz="2000" dirty="0" smtClean="0"/>
              <a:t>普通球机只能提供常规视频监控图像，变倍移动等需要人工操作</a:t>
            </a:r>
            <a:endParaRPr lang="en-US" altLang="zh-CN" sz="2000" dirty="0" smtClean="0"/>
          </a:p>
          <a:p>
            <a:r>
              <a:rPr lang="zh-CN" altLang="en-US" sz="2000" dirty="0" smtClean="0"/>
              <a:t>自动跟踪球机通过设定自动跟踪规则，目标触发规则即实现球机镜头自动变倍和画面移动，保证监控目标始终出现在监控画面中，解决了人工控制的问题；自动跟踪常用于周界防范等人员较少但监控风险较高的环境，不适用于人员密集场所</a:t>
            </a:r>
          </a:p>
          <a:p>
            <a:pPr>
              <a:buNone/>
            </a:pPr>
            <a:endParaRPr lang="zh-CN" altLang="en-US" sz="2000" dirty="0"/>
          </a:p>
        </p:txBody>
      </p:sp>
      <p:grpSp>
        <p:nvGrpSpPr>
          <p:cNvPr id="4" name="组合 10"/>
          <p:cNvGrpSpPr/>
          <p:nvPr/>
        </p:nvGrpSpPr>
        <p:grpSpPr>
          <a:xfrm>
            <a:off x="500034" y="3143248"/>
            <a:ext cx="8143932" cy="2511905"/>
            <a:chOff x="500034" y="3143248"/>
            <a:chExt cx="8143932" cy="2511905"/>
          </a:xfrm>
        </p:grpSpPr>
        <p:pic>
          <p:nvPicPr>
            <p:cNvPr id="5" name="图片 4" descr="capture00.jpeg">
              <a:hlinkClick r:id="rId3" action="ppaction://program"/>
            </p:cNvPr>
            <p:cNvPicPr>
              <a:picLocks noChangeAspect="1"/>
            </p:cNvPicPr>
            <p:nvPr/>
          </p:nvPicPr>
          <p:blipFill>
            <a:blip r:embed="rId4" cstate="print"/>
            <a:stretch>
              <a:fillRect/>
            </a:stretch>
          </p:blipFill>
          <p:spPr>
            <a:xfrm>
              <a:off x="500034" y="3143248"/>
              <a:ext cx="2546228" cy="2083277"/>
            </a:xfrm>
            <a:prstGeom prst="rect">
              <a:avLst/>
            </a:prstGeom>
            <a:ln>
              <a:solidFill>
                <a:srgbClr val="0070C0"/>
              </a:solidFill>
            </a:ln>
          </p:spPr>
        </p:pic>
        <p:pic>
          <p:nvPicPr>
            <p:cNvPr id="6" name="图片 5" descr="capture01.jpeg"/>
            <p:cNvPicPr>
              <a:picLocks noChangeAspect="1"/>
            </p:cNvPicPr>
            <p:nvPr/>
          </p:nvPicPr>
          <p:blipFill>
            <a:blip r:embed="rId5" cstate="print"/>
            <a:stretch>
              <a:fillRect/>
            </a:stretch>
          </p:blipFill>
          <p:spPr>
            <a:xfrm>
              <a:off x="3291136" y="3143248"/>
              <a:ext cx="2546228" cy="2083277"/>
            </a:xfrm>
            <a:prstGeom prst="rect">
              <a:avLst/>
            </a:prstGeom>
            <a:ln>
              <a:solidFill>
                <a:srgbClr val="0070C0"/>
              </a:solidFill>
            </a:ln>
          </p:spPr>
        </p:pic>
        <p:pic>
          <p:nvPicPr>
            <p:cNvPr id="7" name="图片 6" descr="capture02.jpeg"/>
            <p:cNvPicPr>
              <a:picLocks noChangeAspect="1"/>
            </p:cNvPicPr>
            <p:nvPr/>
          </p:nvPicPr>
          <p:blipFill>
            <a:blip r:embed="rId6" cstate="print"/>
            <a:stretch>
              <a:fillRect/>
            </a:stretch>
          </p:blipFill>
          <p:spPr>
            <a:xfrm>
              <a:off x="6097738" y="3143248"/>
              <a:ext cx="2546228" cy="2083277"/>
            </a:xfrm>
            <a:prstGeom prst="rect">
              <a:avLst/>
            </a:prstGeom>
            <a:ln>
              <a:solidFill>
                <a:srgbClr val="0070C0"/>
              </a:solidFill>
            </a:ln>
          </p:spPr>
        </p:pic>
        <p:sp>
          <p:nvSpPr>
            <p:cNvPr id="12" name="右箭头 11"/>
            <p:cNvSpPr/>
            <p:nvPr/>
          </p:nvSpPr>
          <p:spPr>
            <a:xfrm>
              <a:off x="2859088" y="4810437"/>
              <a:ext cx="603448" cy="288032"/>
            </a:xfrm>
            <a:prstGeom prst="rightArrow">
              <a:avLst>
                <a:gd name="adj1" fmla="val 50000"/>
                <a:gd name="adj2" fmla="val 105141"/>
              </a:avLst>
            </a:prstGeom>
            <a:solidFill>
              <a:srgbClr val="15D5EF">
                <a:alpha val="5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p>
          </p:txBody>
        </p:sp>
        <p:sp>
          <p:nvSpPr>
            <p:cNvPr id="13" name="右箭头 12"/>
            <p:cNvSpPr/>
            <p:nvPr/>
          </p:nvSpPr>
          <p:spPr>
            <a:xfrm>
              <a:off x="5408712" y="4810437"/>
              <a:ext cx="603448" cy="288032"/>
            </a:xfrm>
            <a:prstGeom prst="rightArrow">
              <a:avLst>
                <a:gd name="adj1" fmla="val 50000"/>
                <a:gd name="adj2" fmla="val 105141"/>
              </a:avLst>
            </a:prstGeom>
            <a:solidFill>
              <a:srgbClr val="15D5EF">
                <a:alpha val="5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p>
          </p:txBody>
        </p:sp>
        <p:sp>
          <p:nvSpPr>
            <p:cNvPr id="15" name="TextBox 63"/>
            <p:cNvSpPr txBox="1">
              <a:spLocks noChangeArrowheads="1"/>
            </p:cNvSpPr>
            <p:nvPr/>
          </p:nvSpPr>
          <p:spPr bwMode="auto">
            <a:xfrm>
              <a:off x="3286116" y="5285821"/>
              <a:ext cx="2357454" cy="369332"/>
            </a:xfrm>
            <a:prstGeom prst="rect">
              <a:avLst/>
            </a:prstGeom>
            <a:noFill/>
            <a:ln w="9525">
              <a:noFill/>
              <a:miter lim="800000"/>
              <a:headEnd/>
              <a:tailEnd/>
            </a:ln>
          </p:spPr>
          <p:txBody>
            <a:bodyPr wrap="square">
              <a:spAutoFit/>
            </a:bodyPr>
            <a:lstStyle/>
            <a:p>
              <a:pPr>
                <a:buClr>
                  <a:srgbClr val="0070C0"/>
                </a:buClr>
              </a:pPr>
              <a:r>
                <a:rPr lang="zh-CN" altLang="en-US" sz="1800" b="0" dirty="0" smtClean="0">
                  <a:latin typeface="微软雅黑" pitchFamily="34" charset="-122"/>
                  <a:ea typeface="微软雅黑" pitchFamily="34" charset="-122"/>
                </a:rPr>
                <a:t>自动跟踪效果展示</a:t>
              </a:r>
              <a:endParaRPr lang="zh-CN" altLang="en-US" sz="1800" b="0" dirty="0">
                <a:latin typeface="微软雅黑" pitchFamily="34" charset="-122"/>
                <a:ea typeface="微软雅黑" pitchFamily="34" charset="-122"/>
              </a:endParaRPr>
            </a:p>
          </p:txBody>
        </p:sp>
      </p:grpSp>
      <p:sp>
        <p:nvSpPr>
          <p:cNvPr id="16" name="TextBox 15"/>
          <p:cNvSpPr txBox="1"/>
          <p:nvPr/>
        </p:nvSpPr>
        <p:spPr>
          <a:xfrm>
            <a:off x="539552" y="5445224"/>
            <a:ext cx="6429388" cy="830997"/>
          </a:xfrm>
          <a:prstGeom prst="rect">
            <a:avLst/>
          </a:prstGeom>
          <a:noFill/>
        </p:spPr>
        <p:txBody>
          <a:bodyPr wrap="square" rtlCol="0">
            <a:spAutoFit/>
          </a:bodyPr>
          <a:lstStyle/>
          <a:p>
            <a:r>
              <a:rPr lang="zh-CN" altLang="en-US" sz="1600" dirty="0" smtClean="0">
                <a:solidFill>
                  <a:srgbClr val="FF0000"/>
                </a:solidFill>
                <a:latin typeface="Verdana" pitchFamily="34" charset="0"/>
                <a:ea typeface="微软雅黑" pitchFamily="34" charset="-122"/>
              </a:rPr>
              <a:t>注意：</a:t>
            </a:r>
            <a:endParaRPr lang="en-US" altLang="zh-CN" sz="1600" dirty="0" smtClean="0">
              <a:solidFill>
                <a:srgbClr val="FF0000"/>
              </a:solidFill>
              <a:latin typeface="Verdana" pitchFamily="34" charset="0"/>
              <a:ea typeface="微软雅黑" pitchFamily="34" charset="-122"/>
            </a:endParaRPr>
          </a:p>
          <a:p>
            <a:r>
              <a:rPr lang="zh-CN" altLang="en-US" sz="1600" dirty="0" smtClean="0">
                <a:solidFill>
                  <a:srgbClr val="FF0000"/>
                </a:solidFill>
                <a:latin typeface="Verdana" pitchFamily="34" charset="0"/>
                <a:ea typeface="微软雅黑" pitchFamily="34" charset="-122"/>
              </a:rPr>
              <a:t>海康威视球机最前一位为“</a:t>
            </a:r>
            <a:r>
              <a:rPr lang="en-US" altLang="zh-CN" sz="1600" dirty="0" err="1" smtClean="0">
                <a:solidFill>
                  <a:srgbClr val="FF0000"/>
                </a:solidFill>
                <a:latin typeface="Verdana" pitchFamily="34" charset="0"/>
                <a:ea typeface="微软雅黑" pitchFamily="34" charset="-122"/>
              </a:rPr>
              <a:t>i</a:t>
            </a:r>
            <a:r>
              <a:rPr lang="zh-CN" altLang="en-US" sz="1600" dirty="0" smtClean="0">
                <a:solidFill>
                  <a:srgbClr val="FF0000"/>
                </a:solidFill>
                <a:latin typeface="Verdana" pitchFamily="34" charset="0"/>
                <a:ea typeface="微软雅黑" pitchFamily="34" charset="-122"/>
              </a:rPr>
              <a:t>”表示产品具有自动跟踪功能，例如</a:t>
            </a:r>
            <a:endParaRPr lang="en-US" altLang="zh-CN" sz="1600" dirty="0" smtClean="0">
              <a:solidFill>
                <a:srgbClr val="FF0000"/>
              </a:solidFill>
              <a:latin typeface="Verdana" pitchFamily="34" charset="0"/>
              <a:ea typeface="微软雅黑" pitchFamily="34" charset="-122"/>
            </a:endParaRPr>
          </a:p>
          <a:p>
            <a:r>
              <a:rPr lang="en-US" altLang="zh-CN" sz="1600" dirty="0" smtClean="0">
                <a:solidFill>
                  <a:srgbClr val="FF0000"/>
                </a:solidFill>
                <a:latin typeface="Verdana" pitchFamily="34" charset="0"/>
                <a:ea typeface="微软雅黑" pitchFamily="34" charset="-122"/>
              </a:rPr>
              <a:t>iDS-2AF1-515,iDS-2DF1-517</a:t>
            </a:r>
          </a:p>
        </p:txBody>
      </p:sp>
    </p:spTree>
    <p:extLst>
      <p:ext uri="{BB962C8B-B14F-4D97-AF65-F5344CB8AC3E}">
        <p14:creationId xmlns:p14="http://schemas.microsoft.com/office/powerpoint/2010/main" val="371274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摄像机选型</a:t>
            </a:r>
            <a:endParaRPr lang="zh-CN" altLang="en-US" dirty="0"/>
          </a:p>
        </p:txBody>
      </p:sp>
      <p:sp>
        <p:nvSpPr>
          <p:cNvPr id="5" name="圆角矩形 4"/>
          <p:cNvSpPr/>
          <p:nvPr/>
        </p:nvSpPr>
        <p:spPr>
          <a:xfrm>
            <a:off x="4139952" y="1500174"/>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形态选型</a:t>
            </a:r>
            <a:endParaRPr lang="zh-CN" altLang="en-US" sz="2000" dirty="0">
              <a:solidFill>
                <a:schemeClr val="tx1"/>
              </a:solidFill>
              <a:latin typeface="Verdana" pitchFamily="34" charset="0"/>
              <a:ea typeface="微软雅黑" pitchFamily="34" charset="-122"/>
            </a:endParaRPr>
          </a:p>
        </p:txBody>
      </p:sp>
      <p:sp>
        <p:nvSpPr>
          <p:cNvPr id="6" name="圆角矩形 5"/>
          <p:cNvSpPr/>
          <p:nvPr/>
        </p:nvSpPr>
        <p:spPr>
          <a:xfrm>
            <a:off x="4139952" y="2508287"/>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功能选型</a:t>
            </a:r>
            <a:endParaRPr lang="zh-CN" altLang="en-US" sz="2000" dirty="0">
              <a:solidFill>
                <a:schemeClr val="tx1"/>
              </a:solidFill>
              <a:latin typeface="Verdana" pitchFamily="34" charset="0"/>
              <a:ea typeface="微软雅黑" pitchFamily="34" charset="-122"/>
            </a:endParaRPr>
          </a:p>
        </p:txBody>
      </p:sp>
      <p:sp>
        <p:nvSpPr>
          <p:cNvPr id="7" name="圆角矩形 6"/>
          <p:cNvSpPr/>
          <p:nvPr/>
        </p:nvSpPr>
        <p:spPr>
          <a:xfrm>
            <a:off x="4139952" y="3516399"/>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镜头选型</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nvSpPr>
        <p:spPr>
          <a:xfrm>
            <a:off x="4138613" y="4524511"/>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配件选型</a:t>
            </a:r>
            <a:endParaRPr lang="zh-CN" altLang="en-US" sz="2000" dirty="0">
              <a:solidFill>
                <a:schemeClr val="tx1"/>
              </a:solidFill>
              <a:latin typeface="Verdana" pitchFamily="34" charset="0"/>
              <a:ea typeface="微软雅黑" pitchFamily="34" charset="-122"/>
            </a:endParaRPr>
          </a:p>
        </p:txBody>
      </p:sp>
      <p:pic>
        <p:nvPicPr>
          <p:cNvPr id="9" name="Picture 6" descr="550365_164020027_2"/>
          <p:cNvPicPr>
            <a:picLocks noChangeAspect="1" noChangeArrowheads="1"/>
          </p:cNvPicPr>
          <p:nvPr/>
        </p:nvPicPr>
        <p:blipFill>
          <a:blip r:embed="rId3" cstate="print"/>
          <a:srcRect/>
          <a:stretch>
            <a:fillRect/>
          </a:stretch>
        </p:blipFill>
        <p:spPr bwMode="auto">
          <a:xfrm>
            <a:off x="323528" y="1268760"/>
            <a:ext cx="3550798" cy="4824535"/>
          </a:xfrm>
          <a:prstGeom prst="rect">
            <a:avLst/>
          </a:prstGeom>
          <a:noFill/>
        </p:spPr>
      </p:pic>
      <p:sp>
        <p:nvSpPr>
          <p:cNvPr id="10" name="圆角矩形 9"/>
          <p:cNvSpPr/>
          <p:nvPr/>
        </p:nvSpPr>
        <p:spPr>
          <a:xfrm>
            <a:off x="4143372" y="5495944"/>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案例分析</a:t>
            </a:r>
            <a:endParaRPr lang="zh-CN" altLang="en-US" sz="2000" dirty="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3168294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000" dirty="0" smtClean="0"/>
              <a:t>枪机镜头的接口分</a:t>
            </a:r>
            <a:r>
              <a:rPr lang="en-US" altLang="zh-CN" sz="2000" dirty="0" smtClean="0"/>
              <a:t>C</a:t>
            </a:r>
            <a:r>
              <a:rPr lang="zh-CN" altLang="en-US" sz="2000" dirty="0" smtClean="0"/>
              <a:t>接口和</a:t>
            </a:r>
            <a:r>
              <a:rPr lang="en-US" altLang="zh-CN" sz="2000" dirty="0" smtClean="0"/>
              <a:t>CS</a:t>
            </a:r>
            <a:r>
              <a:rPr lang="zh-CN" altLang="en-US" sz="2000" dirty="0" smtClean="0"/>
              <a:t>接口</a:t>
            </a:r>
            <a:endParaRPr lang="en-US" altLang="zh-CN" sz="2000" dirty="0" smtClean="0"/>
          </a:p>
          <a:p>
            <a:pPr lvl="1"/>
            <a:r>
              <a:rPr lang="en-US" altLang="zh-CN" sz="1800" dirty="0" smtClean="0"/>
              <a:t>CS</a:t>
            </a:r>
            <a:r>
              <a:rPr lang="zh-CN" altLang="en-US" sz="1800" dirty="0" smtClean="0"/>
              <a:t>接口镜头可以在枪机上直接使用</a:t>
            </a:r>
            <a:endParaRPr lang="en-US" altLang="zh-CN" sz="1800" dirty="0" smtClean="0"/>
          </a:p>
          <a:p>
            <a:pPr lvl="1"/>
            <a:r>
              <a:rPr lang="en-US" altLang="zh-CN" sz="1800" dirty="0" smtClean="0"/>
              <a:t>C</a:t>
            </a:r>
            <a:r>
              <a:rPr lang="zh-CN" altLang="en-US" sz="1800" dirty="0" smtClean="0"/>
              <a:t>接口镜头需要加装一个</a:t>
            </a:r>
            <a:r>
              <a:rPr lang="en-US" altLang="zh-CN" sz="1800" dirty="0" smtClean="0"/>
              <a:t>5mm</a:t>
            </a:r>
            <a:r>
              <a:rPr lang="zh-CN" altLang="en-US" sz="1800" dirty="0" smtClean="0"/>
              <a:t>转接圈才能在枪机上使用</a:t>
            </a:r>
            <a:r>
              <a:rPr lang="en-US" altLang="zh-CN" sz="1800" dirty="0" smtClean="0"/>
              <a:t>;C</a:t>
            </a:r>
            <a:r>
              <a:rPr lang="zh-CN" altLang="en-US" sz="1800" dirty="0" smtClean="0"/>
              <a:t>接口镜头常应用于高清摄像机</a:t>
            </a:r>
          </a:p>
          <a:p>
            <a:pPr lvl="1"/>
            <a:endParaRPr lang="zh-CN" altLang="en-US" sz="1800" dirty="0" smtClean="0"/>
          </a:p>
        </p:txBody>
      </p:sp>
      <p:sp>
        <p:nvSpPr>
          <p:cNvPr id="18" name="标题 1"/>
          <p:cNvSpPr txBox="1">
            <a:spLocks/>
          </p:cNvSpPr>
          <p:nvPr/>
        </p:nvSpPr>
        <p:spPr bwMode="auto">
          <a:xfrm>
            <a:off x="395288" y="333375"/>
            <a:ext cx="6840537" cy="5032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0" cap="none" spc="0" normalizeH="0" baseline="0" noProof="0" dirty="0" smtClean="0">
                <a:ln>
                  <a:noFill/>
                </a:ln>
                <a:solidFill>
                  <a:schemeClr val="tx2"/>
                </a:solidFill>
                <a:effectLst/>
                <a:uLnTx/>
                <a:uFillTx/>
                <a:latin typeface="+mj-lt"/>
                <a:ea typeface="+mj-ea"/>
                <a:cs typeface="+mj-cs"/>
              </a:rPr>
              <a:t>镜头接口类型选择</a:t>
            </a:r>
            <a:endParaRPr kumimoji="0" lang="zh-CN" altLang="en-US" sz="2600" b="1" i="0" u="none" strike="noStrike" kern="0" cap="none" spc="0" normalizeH="0" baseline="0" noProof="0" dirty="0">
              <a:ln>
                <a:noFill/>
              </a:ln>
              <a:solidFill>
                <a:schemeClr val="tx2"/>
              </a:solidFill>
              <a:effectLst/>
              <a:uLnTx/>
              <a:uFillTx/>
              <a:latin typeface="+mj-lt"/>
              <a:ea typeface="+mj-ea"/>
              <a:cs typeface="+mj-cs"/>
            </a:endParaRPr>
          </a:p>
        </p:txBody>
      </p:sp>
      <p:grpSp>
        <p:nvGrpSpPr>
          <p:cNvPr id="2" name="组合 24"/>
          <p:cNvGrpSpPr/>
          <p:nvPr/>
        </p:nvGrpSpPr>
        <p:grpSpPr>
          <a:xfrm>
            <a:off x="1148321" y="2714620"/>
            <a:ext cx="6352637" cy="3326689"/>
            <a:chOff x="1148321" y="2745517"/>
            <a:chExt cx="6352637" cy="3326689"/>
          </a:xfrm>
        </p:grpSpPr>
        <p:pic>
          <p:nvPicPr>
            <p:cNvPr id="12" name="图片 11" descr="MF1214M-MP(2).png"/>
            <p:cNvPicPr>
              <a:picLocks noChangeAspect="1"/>
            </p:cNvPicPr>
            <p:nvPr/>
          </p:nvPicPr>
          <p:blipFill>
            <a:blip r:embed="rId3" cstate="print"/>
            <a:stretch>
              <a:fillRect/>
            </a:stretch>
          </p:blipFill>
          <p:spPr>
            <a:xfrm>
              <a:off x="5121701" y="3018464"/>
              <a:ext cx="2379257" cy="2625114"/>
            </a:xfrm>
            <a:prstGeom prst="rect">
              <a:avLst/>
            </a:prstGeom>
          </p:spPr>
        </p:pic>
        <p:pic>
          <p:nvPicPr>
            <p:cNvPr id="13" name="图片 12" descr="HV4510D-MPIR.png"/>
            <p:cNvPicPr>
              <a:picLocks noChangeAspect="1"/>
            </p:cNvPicPr>
            <p:nvPr/>
          </p:nvPicPr>
          <p:blipFill>
            <a:blip r:embed="rId4" cstate="print"/>
            <a:stretch>
              <a:fillRect/>
            </a:stretch>
          </p:blipFill>
          <p:spPr>
            <a:xfrm>
              <a:off x="1148321" y="2745517"/>
              <a:ext cx="2852175" cy="2852175"/>
            </a:xfrm>
            <a:prstGeom prst="rect">
              <a:avLst/>
            </a:prstGeom>
          </p:spPr>
        </p:pic>
        <p:sp>
          <p:nvSpPr>
            <p:cNvPr id="10" name="Ellipse 15"/>
            <p:cNvSpPr/>
            <p:nvPr/>
          </p:nvSpPr>
          <p:spPr>
            <a:xfrm>
              <a:off x="1785918" y="3901184"/>
              <a:ext cx="593941" cy="5279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latin typeface="Verdana" pitchFamily="34" charset="0"/>
                <a:ea typeface="+mj-ea"/>
              </a:endParaRPr>
            </a:p>
          </p:txBody>
        </p:sp>
        <p:sp>
          <p:nvSpPr>
            <p:cNvPr id="20" name="Ellipse 15"/>
            <p:cNvSpPr/>
            <p:nvPr/>
          </p:nvSpPr>
          <p:spPr>
            <a:xfrm>
              <a:off x="5438185" y="4732976"/>
              <a:ext cx="593941" cy="5279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latin typeface="Verdana" pitchFamily="34" charset="0"/>
                <a:ea typeface="+mj-ea"/>
              </a:endParaRPr>
            </a:p>
          </p:txBody>
        </p:sp>
        <p:sp>
          <p:nvSpPr>
            <p:cNvPr id="23" name="TextBox 22"/>
            <p:cNvSpPr txBox="1"/>
            <p:nvPr/>
          </p:nvSpPr>
          <p:spPr>
            <a:xfrm>
              <a:off x="1428728" y="5690732"/>
              <a:ext cx="2143140" cy="369332"/>
            </a:xfrm>
            <a:prstGeom prst="rect">
              <a:avLst/>
            </a:prstGeom>
            <a:noFill/>
            <a:ln>
              <a:noFill/>
            </a:ln>
          </p:spPr>
          <p:txBody>
            <a:bodyPr wrap="square" rtlCol="0">
              <a:spAutoFit/>
            </a:bodyPr>
            <a:lstStyle/>
            <a:p>
              <a:pPr algn="ctr"/>
              <a:r>
                <a:rPr lang="en-US" altLang="zh-CN" sz="1800" b="0" dirty="0" smtClean="0">
                  <a:latin typeface="Verdana" pitchFamily="34" charset="0"/>
                  <a:ea typeface="微软雅黑" pitchFamily="34" charset="-122"/>
                </a:rPr>
                <a:t>CS</a:t>
              </a:r>
              <a:r>
                <a:rPr lang="zh-CN" altLang="en-US" sz="1800" b="0" dirty="0" smtClean="0">
                  <a:latin typeface="Verdana" pitchFamily="34" charset="0"/>
                  <a:ea typeface="微软雅黑" pitchFamily="34" charset="-122"/>
                </a:rPr>
                <a:t>接口镜头</a:t>
              </a:r>
            </a:p>
          </p:txBody>
        </p:sp>
        <p:sp>
          <p:nvSpPr>
            <p:cNvPr id="24" name="TextBox 23"/>
            <p:cNvSpPr txBox="1"/>
            <p:nvPr/>
          </p:nvSpPr>
          <p:spPr>
            <a:xfrm>
              <a:off x="5286380" y="5702874"/>
              <a:ext cx="2143140" cy="369332"/>
            </a:xfrm>
            <a:prstGeom prst="rect">
              <a:avLst/>
            </a:prstGeom>
            <a:noFill/>
            <a:ln>
              <a:noFill/>
            </a:ln>
          </p:spPr>
          <p:txBody>
            <a:bodyPr wrap="square" rtlCol="0">
              <a:spAutoFit/>
            </a:bodyPr>
            <a:lstStyle/>
            <a:p>
              <a:pPr algn="ctr"/>
              <a:r>
                <a:rPr lang="en-US" altLang="zh-CN" sz="1800" b="0" dirty="0" smtClean="0">
                  <a:latin typeface="Verdana" pitchFamily="34" charset="0"/>
                  <a:ea typeface="微软雅黑" pitchFamily="34" charset="-122"/>
                </a:rPr>
                <a:t>C</a:t>
              </a:r>
              <a:r>
                <a:rPr lang="zh-CN" altLang="en-US" sz="1800" b="0" dirty="0" smtClean="0">
                  <a:latin typeface="Verdana" pitchFamily="34" charset="0"/>
                  <a:ea typeface="微软雅黑" pitchFamily="34" charset="-122"/>
                </a:rPr>
                <a:t>接口镜头</a:t>
              </a:r>
            </a:p>
          </p:txBody>
        </p:sp>
        <p:sp>
          <p:nvSpPr>
            <p:cNvPr id="26" name="Ellipse 15"/>
            <p:cNvSpPr/>
            <p:nvPr/>
          </p:nvSpPr>
          <p:spPr>
            <a:xfrm>
              <a:off x="2643174" y="3459897"/>
              <a:ext cx="593941" cy="5279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latin typeface="Verdana" pitchFamily="34" charset="0"/>
                <a:ea typeface="+mj-ea"/>
              </a:endParaRPr>
            </a:p>
          </p:txBody>
        </p:sp>
      </p:grpSp>
    </p:spTree>
    <p:extLst>
      <p:ext uri="{BB962C8B-B14F-4D97-AF65-F5344CB8AC3E}">
        <p14:creationId xmlns:p14="http://schemas.microsoft.com/office/powerpoint/2010/main" val="1035063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镜头景深选择</a:t>
            </a:r>
            <a:endParaRPr lang="zh-CN" altLang="en-US" dirty="0"/>
          </a:p>
        </p:txBody>
      </p:sp>
      <p:sp>
        <p:nvSpPr>
          <p:cNvPr id="3" name="内容占位符 2"/>
          <p:cNvSpPr>
            <a:spLocks noGrp="1"/>
          </p:cNvSpPr>
          <p:nvPr>
            <p:ph idx="1"/>
          </p:nvPr>
        </p:nvSpPr>
        <p:spPr/>
        <p:txBody>
          <a:bodyPr/>
          <a:lstStyle/>
          <a:p>
            <a:r>
              <a:rPr lang="zh-CN" altLang="en-US" sz="2000" dirty="0" smtClean="0"/>
              <a:t>景深：</a:t>
            </a:r>
            <a:r>
              <a:rPr lang="zh-CN" altLang="zh-CN" sz="2000" dirty="0" smtClean="0"/>
              <a:t>在景象平面上成清晰像的空间深度</a:t>
            </a:r>
            <a:endParaRPr lang="en-US" altLang="zh-CN" sz="2000" dirty="0" smtClean="0"/>
          </a:p>
          <a:p>
            <a:pPr lvl="1"/>
            <a:r>
              <a:rPr lang="zh-CN" altLang="en-US" sz="1800" b="1" dirty="0" smtClean="0">
                <a:latin typeface="微软雅黑" pitchFamily="34" charset="-122"/>
              </a:rPr>
              <a:t>光圈越大，景深越小；焦距越大，景深越小</a:t>
            </a:r>
            <a:endParaRPr lang="en-US" altLang="zh-CN" sz="1800" b="1" dirty="0" smtClean="0">
              <a:latin typeface="微软雅黑" pitchFamily="34" charset="-122"/>
            </a:endParaRPr>
          </a:p>
        </p:txBody>
      </p:sp>
      <p:grpSp>
        <p:nvGrpSpPr>
          <p:cNvPr id="4" name="组合 6"/>
          <p:cNvGrpSpPr/>
          <p:nvPr/>
        </p:nvGrpSpPr>
        <p:grpSpPr>
          <a:xfrm>
            <a:off x="2285984" y="2059536"/>
            <a:ext cx="3929090" cy="4512736"/>
            <a:chOff x="2071670" y="1857364"/>
            <a:chExt cx="3929090" cy="4512736"/>
          </a:xfrm>
        </p:grpSpPr>
        <p:pic>
          <p:nvPicPr>
            <p:cNvPr id="5" name="Picture 4"/>
            <p:cNvPicPr>
              <a:picLocks noChangeAspect="1" noChangeArrowheads="1"/>
            </p:cNvPicPr>
            <p:nvPr/>
          </p:nvPicPr>
          <p:blipFill>
            <a:blip r:embed="rId3" cstate="print"/>
            <a:srcRect/>
            <a:stretch>
              <a:fillRect/>
            </a:stretch>
          </p:blipFill>
          <p:spPr bwMode="auto">
            <a:xfrm>
              <a:off x="2071670" y="1857364"/>
              <a:ext cx="3929090" cy="4051597"/>
            </a:xfrm>
            <a:prstGeom prst="rect">
              <a:avLst/>
            </a:prstGeom>
            <a:noFill/>
            <a:ln w="9525">
              <a:noFill/>
              <a:miter lim="800000"/>
              <a:headEnd/>
              <a:tailEnd/>
            </a:ln>
          </p:spPr>
        </p:pic>
        <p:sp>
          <p:nvSpPr>
            <p:cNvPr id="6" name="TextBox 5"/>
            <p:cNvSpPr txBox="1"/>
            <p:nvPr/>
          </p:nvSpPr>
          <p:spPr>
            <a:xfrm>
              <a:off x="2857488" y="6000768"/>
              <a:ext cx="2143140" cy="369332"/>
            </a:xfrm>
            <a:prstGeom prst="rect">
              <a:avLst/>
            </a:prstGeom>
            <a:noFill/>
            <a:ln>
              <a:noFill/>
            </a:ln>
          </p:spPr>
          <p:txBody>
            <a:bodyPr wrap="square" rtlCol="0">
              <a:spAutoFit/>
            </a:bodyPr>
            <a:lstStyle/>
            <a:p>
              <a:pPr algn="ctr"/>
              <a:r>
                <a:rPr lang="zh-CN" altLang="en-US" sz="1800" b="0" dirty="0" smtClean="0">
                  <a:latin typeface="Verdana" pitchFamily="34" charset="0"/>
                  <a:ea typeface="微软雅黑" pitchFamily="34" charset="-122"/>
                </a:rPr>
                <a:t>景深与光圈关系</a:t>
              </a:r>
            </a:p>
          </p:txBody>
        </p:sp>
      </p:grpSp>
    </p:spTree>
    <p:extLst>
      <p:ext uri="{BB962C8B-B14F-4D97-AF65-F5344CB8AC3E}">
        <p14:creationId xmlns:p14="http://schemas.microsoft.com/office/powerpoint/2010/main" val="10039875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镜头视场角选择</a:t>
            </a:r>
            <a:endParaRPr lang="zh-CN" altLang="en-US" dirty="0"/>
          </a:p>
        </p:txBody>
      </p:sp>
      <p:pic>
        <p:nvPicPr>
          <p:cNvPr id="14" name="内容占位符 13" descr="镜头4.jpg"/>
          <p:cNvPicPr>
            <a:picLocks noGrp="1" noChangeAspect="1"/>
          </p:cNvPicPr>
          <p:nvPr>
            <p:ph idx="1"/>
          </p:nvPr>
        </p:nvPicPr>
        <p:blipFill>
          <a:blip r:embed="rId3" cstate="print"/>
          <a:stretch>
            <a:fillRect/>
          </a:stretch>
        </p:blipFill>
        <p:spPr>
          <a:xfrm>
            <a:off x="1581827" y="4345815"/>
            <a:ext cx="2633546" cy="2025805"/>
          </a:xfrm>
          <a:ln>
            <a:solidFill>
              <a:srgbClr val="0070C0"/>
            </a:solidFill>
          </a:ln>
        </p:spPr>
      </p:pic>
      <p:sp>
        <p:nvSpPr>
          <p:cNvPr id="11" name="TextBox 10"/>
          <p:cNvSpPr txBox="1">
            <a:spLocks noChangeArrowheads="1"/>
          </p:cNvSpPr>
          <p:nvPr/>
        </p:nvSpPr>
        <p:spPr bwMode="auto">
          <a:xfrm>
            <a:off x="2261643" y="6429396"/>
            <a:ext cx="1269907" cy="369332"/>
          </a:xfrm>
          <a:prstGeom prst="rect">
            <a:avLst/>
          </a:prstGeom>
          <a:noFill/>
          <a:ln w="9525">
            <a:noFill/>
            <a:miter lim="800000"/>
            <a:headEnd/>
            <a:tailEnd/>
          </a:ln>
        </p:spPr>
        <p:txBody>
          <a:bodyPr wrap="square">
            <a:spAutoFit/>
          </a:bodyPr>
          <a:lstStyle/>
          <a:p>
            <a:r>
              <a:rPr lang="zh-CN" altLang="en-US" sz="1800" b="0" dirty="0" smtClean="0">
                <a:latin typeface="微软雅黑" pitchFamily="34" charset="-122"/>
                <a:ea typeface="微软雅黑" pitchFamily="34" charset="-122"/>
              </a:rPr>
              <a:t>广角镜头</a:t>
            </a:r>
            <a:endParaRPr lang="zh-CN" altLang="en-US" sz="1800" b="0" dirty="0">
              <a:latin typeface="微软雅黑" pitchFamily="34" charset="-122"/>
              <a:ea typeface="微软雅黑" pitchFamily="34" charset="-122"/>
            </a:endParaRPr>
          </a:p>
        </p:txBody>
      </p:sp>
      <p:sp>
        <p:nvSpPr>
          <p:cNvPr id="10" name="TextBox 9"/>
          <p:cNvSpPr txBox="1">
            <a:spLocks noChangeArrowheads="1"/>
          </p:cNvSpPr>
          <p:nvPr/>
        </p:nvSpPr>
        <p:spPr bwMode="auto">
          <a:xfrm>
            <a:off x="5547791" y="6429396"/>
            <a:ext cx="1214446" cy="369332"/>
          </a:xfrm>
          <a:prstGeom prst="rect">
            <a:avLst/>
          </a:prstGeom>
          <a:noFill/>
          <a:ln w="9525">
            <a:noFill/>
            <a:miter lim="800000"/>
            <a:headEnd/>
            <a:tailEnd/>
          </a:ln>
        </p:spPr>
        <p:txBody>
          <a:bodyPr wrap="square">
            <a:spAutoFit/>
          </a:bodyPr>
          <a:lstStyle/>
          <a:p>
            <a:r>
              <a:rPr lang="zh-CN" altLang="en-US" sz="1800" b="0" dirty="0" smtClean="0">
                <a:latin typeface="微软雅黑" pitchFamily="34" charset="-122"/>
                <a:ea typeface="微软雅黑" pitchFamily="34" charset="-122"/>
              </a:rPr>
              <a:t>鱼眼镜头</a:t>
            </a:r>
            <a:endParaRPr lang="zh-CN" altLang="en-US" sz="1800" b="0" dirty="0">
              <a:latin typeface="微软雅黑" pitchFamily="34" charset="-122"/>
              <a:ea typeface="微软雅黑" pitchFamily="34" charset="-122"/>
            </a:endParaRPr>
          </a:p>
        </p:txBody>
      </p:sp>
      <p:pic>
        <p:nvPicPr>
          <p:cNvPr id="17" name="图片 16" descr="镜头3.jpg">
            <a:hlinkClick r:id="rId4" action="ppaction://program"/>
          </p:cNvPr>
          <p:cNvPicPr>
            <a:picLocks noChangeAspect="1"/>
          </p:cNvPicPr>
          <p:nvPr/>
        </p:nvPicPr>
        <p:blipFill>
          <a:blip r:embed="rId5" cstate="print"/>
          <a:stretch>
            <a:fillRect/>
          </a:stretch>
        </p:blipFill>
        <p:spPr>
          <a:xfrm>
            <a:off x="4760974" y="4357695"/>
            <a:ext cx="2644205" cy="2009814"/>
          </a:xfrm>
          <a:prstGeom prst="rect">
            <a:avLst/>
          </a:prstGeom>
          <a:ln>
            <a:solidFill>
              <a:srgbClr val="0070C0"/>
            </a:solidFill>
          </a:ln>
        </p:spPr>
      </p:pic>
      <p:sp>
        <p:nvSpPr>
          <p:cNvPr id="9" name="TextBox 8"/>
          <p:cNvSpPr txBox="1">
            <a:spLocks noChangeArrowheads="1"/>
          </p:cNvSpPr>
          <p:nvPr/>
        </p:nvSpPr>
        <p:spPr bwMode="auto">
          <a:xfrm>
            <a:off x="2190205" y="3929066"/>
            <a:ext cx="1571636" cy="369332"/>
          </a:xfrm>
          <a:prstGeom prst="rect">
            <a:avLst/>
          </a:prstGeom>
          <a:noFill/>
          <a:ln w="9525">
            <a:noFill/>
            <a:miter lim="800000"/>
            <a:headEnd/>
            <a:tailEnd/>
          </a:ln>
        </p:spPr>
        <p:txBody>
          <a:bodyPr wrap="square">
            <a:spAutoFit/>
          </a:bodyPr>
          <a:lstStyle/>
          <a:p>
            <a:r>
              <a:rPr lang="zh-CN" altLang="en-US" sz="1800" b="0" dirty="0" smtClean="0">
                <a:latin typeface="微软雅黑" pitchFamily="34" charset="-122"/>
                <a:ea typeface="微软雅黑" pitchFamily="34" charset="-122"/>
              </a:rPr>
              <a:t>标准镜头</a:t>
            </a:r>
            <a:endParaRPr lang="zh-CN" altLang="en-US" sz="1800" b="0" dirty="0">
              <a:latin typeface="微软雅黑" pitchFamily="34" charset="-122"/>
              <a:ea typeface="微软雅黑" pitchFamily="34" charset="-122"/>
            </a:endParaRPr>
          </a:p>
        </p:txBody>
      </p:sp>
      <p:pic>
        <p:nvPicPr>
          <p:cNvPr id="15" name="图片 14" descr="镜头1.jpg"/>
          <p:cNvPicPr>
            <a:picLocks noChangeAspect="1"/>
          </p:cNvPicPr>
          <p:nvPr/>
        </p:nvPicPr>
        <p:blipFill>
          <a:blip r:embed="rId6" cstate="print"/>
          <a:stretch>
            <a:fillRect/>
          </a:stretch>
        </p:blipFill>
        <p:spPr>
          <a:xfrm>
            <a:off x="1547263" y="2000241"/>
            <a:ext cx="2664995" cy="1935012"/>
          </a:xfrm>
          <a:prstGeom prst="rect">
            <a:avLst/>
          </a:prstGeom>
          <a:ln>
            <a:solidFill>
              <a:srgbClr val="0070C0"/>
            </a:solidFill>
          </a:ln>
        </p:spPr>
      </p:pic>
      <p:pic>
        <p:nvPicPr>
          <p:cNvPr id="16" name="图片 15" descr="镜头2.jpg"/>
          <p:cNvPicPr>
            <a:picLocks noChangeAspect="1"/>
          </p:cNvPicPr>
          <p:nvPr/>
        </p:nvPicPr>
        <p:blipFill>
          <a:blip r:embed="rId7" cstate="print"/>
          <a:stretch>
            <a:fillRect/>
          </a:stretch>
        </p:blipFill>
        <p:spPr>
          <a:xfrm>
            <a:off x="4790291" y="2000240"/>
            <a:ext cx="2639229" cy="1921621"/>
          </a:xfrm>
          <a:prstGeom prst="rect">
            <a:avLst/>
          </a:prstGeom>
          <a:ln>
            <a:solidFill>
              <a:srgbClr val="0070C0"/>
            </a:solidFill>
          </a:ln>
        </p:spPr>
      </p:pic>
      <p:sp>
        <p:nvSpPr>
          <p:cNvPr id="12" name="TextBox 11"/>
          <p:cNvSpPr txBox="1">
            <a:spLocks noChangeArrowheads="1"/>
          </p:cNvSpPr>
          <p:nvPr/>
        </p:nvSpPr>
        <p:spPr bwMode="auto">
          <a:xfrm>
            <a:off x="5547791" y="3929066"/>
            <a:ext cx="1214446" cy="369332"/>
          </a:xfrm>
          <a:prstGeom prst="rect">
            <a:avLst/>
          </a:prstGeom>
          <a:noFill/>
          <a:ln w="9525">
            <a:noFill/>
            <a:miter lim="800000"/>
            <a:headEnd/>
            <a:tailEnd/>
          </a:ln>
        </p:spPr>
        <p:txBody>
          <a:bodyPr wrap="square">
            <a:spAutoFit/>
          </a:bodyPr>
          <a:lstStyle/>
          <a:p>
            <a:r>
              <a:rPr lang="zh-CN" altLang="en-US" sz="1800" b="0" dirty="0" smtClean="0">
                <a:latin typeface="微软雅黑" pitchFamily="34" charset="-122"/>
                <a:ea typeface="微软雅黑" pitchFamily="34" charset="-122"/>
              </a:rPr>
              <a:t>远摄镜头</a:t>
            </a:r>
            <a:endParaRPr lang="zh-CN" altLang="en-US" sz="1800" b="0" dirty="0">
              <a:latin typeface="微软雅黑" pitchFamily="34" charset="-122"/>
              <a:ea typeface="微软雅黑" pitchFamily="34" charset="-122"/>
            </a:endParaRPr>
          </a:p>
        </p:txBody>
      </p:sp>
      <p:sp>
        <p:nvSpPr>
          <p:cNvPr id="23" name="内容占位符 2"/>
          <p:cNvSpPr txBox="1">
            <a:spLocks/>
          </p:cNvSpPr>
          <p:nvPr/>
        </p:nvSpPr>
        <p:spPr bwMode="auto">
          <a:xfrm>
            <a:off x="40163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120000"/>
              </a:lnSpc>
              <a:spcBef>
                <a:spcPct val="20000"/>
              </a:spcBef>
              <a:buClr>
                <a:srgbClr val="FF0000"/>
              </a:buClr>
              <a:buFont typeface="Wingdings" pitchFamily="2" charset="2"/>
              <a:buChar char="n"/>
            </a:pPr>
            <a:r>
              <a:rPr lang="zh-CN" altLang="en-US" sz="2000" kern="0" noProof="0" dirty="0" smtClean="0">
                <a:latin typeface="Verdana" pitchFamily="34" charset="0"/>
                <a:ea typeface="+mj-ea"/>
              </a:rPr>
              <a:t>标准镜头视场角在</a:t>
            </a:r>
            <a:r>
              <a:rPr lang="en-US" altLang="zh-CN" sz="2000" kern="0" noProof="0" dirty="0" smtClean="0">
                <a:latin typeface="Verdana" pitchFamily="34" charset="0"/>
                <a:ea typeface="+mj-ea"/>
              </a:rPr>
              <a:t>53°</a:t>
            </a:r>
            <a:r>
              <a:rPr lang="zh-CN" altLang="en-US" sz="2000" kern="0" noProof="0" dirty="0" smtClean="0">
                <a:latin typeface="Verdana" pitchFamily="34" charset="0"/>
                <a:ea typeface="+mj-ea"/>
              </a:rPr>
              <a:t>左右，远摄镜头视场角</a:t>
            </a:r>
            <a:r>
              <a:rPr lang="zh-CN" altLang="en-US" sz="2000" dirty="0" smtClean="0">
                <a:latin typeface="Verdana" pitchFamily="34" charset="0"/>
                <a:ea typeface="+mj-ea"/>
              </a:rPr>
              <a:t>≤</a:t>
            </a:r>
            <a:r>
              <a:rPr lang="en-US" altLang="zh-CN" sz="2000" dirty="0" smtClean="0">
                <a:latin typeface="Verdana" pitchFamily="34" charset="0"/>
                <a:ea typeface="+mj-ea"/>
              </a:rPr>
              <a:t>20°</a:t>
            </a:r>
            <a:r>
              <a:rPr lang="zh-CN" altLang="en-US" sz="2000" dirty="0" smtClean="0">
                <a:latin typeface="Verdana" pitchFamily="34" charset="0"/>
                <a:ea typeface="+mj-ea"/>
              </a:rPr>
              <a:t>，广角镜头视场角≥</a:t>
            </a:r>
            <a:r>
              <a:rPr lang="en-US" altLang="zh-CN" sz="2000" dirty="0" smtClean="0">
                <a:latin typeface="Verdana" pitchFamily="34" charset="0"/>
                <a:ea typeface="+mj-ea"/>
              </a:rPr>
              <a:t>90°</a:t>
            </a:r>
            <a:r>
              <a:rPr lang="zh-CN" altLang="en-US" sz="2000" dirty="0" smtClean="0">
                <a:latin typeface="Verdana" pitchFamily="34" charset="0"/>
                <a:ea typeface="+mj-ea"/>
              </a:rPr>
              <a:t>，鱼眼镜头视场角≥</a:t>
            </a:r>
            <a:r>
              <a:rPr lang="en-US" altLang="zh-CN" sz="2000" dirty="0" smtClean="0">
                <a:latin typeface="Verdana" pitchFamily="34" charset="0"/>
                <a:ea typeface="+mj-ea"/>
              </a:rPr>
              <a:t>180°</a:t>
            </a:r>
            <a:endParaRPr kumimoji="0" lang="en-US" altLang="zh-CN" sz="2000" i="0" u="none" strike="noStrike" kern="0" cap="none" spc="0" normalizeH="0" baseline="0" noProof="0" dirty="0" smtClean="0">
              <a:ln>
                <a:noFill/>
              </a:ln>
              <a:solidFill>
                <a:schemeClr val="tx1"/>
              </a:solidFill>
              <a:effectLst/>
              <a:uLnTx/>
              <a:uFillTx/>
              <a:latin typeface="Verdana" pitchFamily="34" charset="0"/>
              <a:ea typeface="+mj-ea"/>
            </a:endParaRPr>
          </a:p>
          <a:p>
            <a:pPr marL="742950" marR="0" lvl="1" indent="-285750" algn="l" defTabSz="914400" rtl="0" eaLnBrk="1" fontAlgn="base" latinLnBrk="0" hangingPunct="1">
              <a:lnSpc>
                <a:spcPct val="120000"/>
              </a:lnSpc>
              <a:spcBef>
                <a:spcPct val="20000"/>
              </a:spcBef>
              <a:spcAft>
                <a:spcPct val="0"/>
              </a:spcAft>
              <a:buClr>
                <a:srgbClr val="FF0000"/>
              </a:buClr>
              <a:buSzTx/>
              <a:buFont typeface="Wingdings" pitchFamily="2" charset="2"/>
              <a:buChar char="p"/>
              <a:tabLst/>
              <a:defRPr/>
            </a:pPr>
            <a:endParaRPr kumimoji="0" lang="zh-CN" altLang="en-US" sz="1800" b="0" i="0" u="none" strike="noStrike" kern="0" cap="none" spc="0" normalizeH="0" baseline="0" noProof="0" dirty="0" smtClean="0">
              <a:ln>
                <a:noFill/>
              </a:ln>
              <a:solidFill>
                <a:schemeClr val="tx1"/>
              </a:solidFill>
              <a:effectLst/>
              <a:uLnTx/>
              <a:uFillTx/>
              <a:latin typeface="Verdana" pitchFamily="34" charset="0"/>
              <a:ea typeface="+mj-ea"/>
            </a:endParaRPr>
          </a:p>
        </p:txBody>
      </p:sp>
    </p:spTree>
    <p:extLst>
      <p:ext uri="{BB962C8B-B14F-4D97-AF65-F5344CB8AC3E}">
        <p14:creationId xmlns:p14="http://schemas.microsoft.com/office/powerpoint/2010/main" val="1142614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par>
                                <p:cTn id="23" presetID="3" presetClass="entr" presetSubtype="1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9"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摄像机选型</a:t>
            </a:r>
            <a:endParaRPr lang="zh-CN" altLang="en-US" dirty="0"/>
          </a:p>
        </p:txBody>
      </p:sp>
      <p:sp>
        <p:nvSpPr>
          <p:cNvPr id="5" name="圆角矩形 4"/>
          <p:cNvSpPr/>
          <p:nvPr/>
        </p:nvSpPr>
        <p:spPr>
          <a:xfrm>
            <a:off x="4139952" y="2508484"/>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功能选型</a:t>
            </a:r>
            <a:endParaRPr lang="zh-CN" altLang="en-US" sz="2000" dirty="0">
              <a:solidFill>
                <a:schemeClr val="tx1"/>
              </a:solidFill>
              <a:latin typeface="Verdana" pitchFamily="34" charset="0"/>
              <a:ea typeface="微软雅黑" pitchFamily="34" charset="-122"/>
            </a:endParaRPr>
          </a:p>
        </p:txBody>
      </p:sp>
      <p:sp>
        <p:nvSpPr>
          <p:cNvPr id="6" name="圆角矩形 5"/>
          <p:cNvSpPr/>
          <p:nvPr/>
        </p:nvSpPr>
        <p:spPr>
          <a:xfrm>
            <a:off x="4138613" y="3516596"/>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镜头选型</a:t>
            </a:r>
            <a:endParaRPr lang="zh-CN" altLang="en-US" sz="2000" dirty="0">
              <a:solidFill>
                <a:schemeClr val="tx1"/>
              </a:solidFill>
              <a:latin typeface="Verdana" pitchFamily="34" charset="0"/>
              <a:ea typeface="微软雅黑" pitchFamily="34" charset="-122"/>
            </a:endParaRPr>
          </a:p>
        </p:txBody>
      </p:sp>
      <p:sp>
        <p:nvSpPr>
          <p:cNvPr id="7" name="圆角矩形 6"/>
          <p:cNvSpPr/>
          <p:nvPr/>
        </p:nvSpPr>
        <p:spPr>
          <a:xfrm>
            <a:off x="4139952" y="1500174"/>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形态选型</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nvSpPr>
        <p:spPr>
          <a:xfrm>
            <a:off x="4138613" y="4524708"/>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配件选型</a:t>
            </a:r>
            <a:endParaRPr lang="zh-CN" altLang="en-US" sz="2000" dirty="0">
              <a:solidFill>
                <a:schemeClr val="tx1"/>
              </a:solidFill>
              <a:latin typeface="Verdana" pitchFamily="34" charset="0"/>
              <a:ea typeface="微软雅黑" pitchFamily="34" charset="-122"/>
            </a:endParaRPr>
          </a:p>
        </p:txBody>
      </p:sp>
      <p:pic>
        <p:nvPicPr>
          <p:cNvPr id="9" name="Picture 6" descr="550365_164020027_2"/>
          <p:cNvPicPr>
            <a:picLocks noChangeAspect="1" noChangeArrowheads="1"/>
          </p:cNvPicPr>
          <p:nvPr/>
        </p:nvPicPr>
        <p:blipFill>
          <a:blip r:embed="rId3" cstate="print"/>
          <a:srcRect/>
          <a:stretch>
            <a:fillRect/>
          </a:stretch>
        </p:blipFill>
        <p:spPr bwMode="auto">
          <a:xfrm>
            <a:off x="323528" y="1268760"/>
            <a:ext cx="3550798" cy="4824535"/>
          </a:xfrm>
          <a:prstGeom prst="rect">
            <a:avLst/>
          </a:prstGeom>
          <a:noFill/>
        </p:spPr>
      </p:pic>
      <p:sp>
        <p:nvSpPr>
          <p:cNvPr id="10" name="圆角矩形 9"/>
          <p:cNvSpPr/>
          <p:nvPr/>
        </p:nvSpPr>
        <p:spPr>
          <a:xfrm>
            <a:off x="4143372" y="5508880"/>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案例分析</a:t>
            </a:r>
            <a:endParaRPr lang="zh-CN" altLang="en-US" sz="2000" dirty="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1367775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镜头焦距的选择</a:t>
            </a:r>
            <a:endParaRPr lang="zh-CN" altLang="en-US" dirty="0"/>
          </a:p>
        </p:txBody>
      </p:sp>
      <p:sp>
        <p:nvSpPr>
          <p:cNvPr id="3" name="内容占位符 2"/>
          <p:cNvSpPr>
            <a:spLocks noGrp="1"/>
          </p:cNvSpPr>
          <p:nvPr>
            <p:ph idx="1"/>
          </p:nvPr>
        </p:nvSpPr>
        <p:spPr/>
        <p:txBody>
          <a:bodyPr/>
          <a:lstStyle/>
          <a:p>
            <a:r>
              <a:rPr lang="zh-CN" altLang="en-US" sz="2400" dirty="0" smtClean="0"/>
              <a:t>估算法</a:t>
            </a:r>
            <a:r>
              <a:rPr lang="en-US" altLang="zh-CN" sz="2000" dirty="0" smtClean="0"/>
              <a:t>(</a:t>
            </a:r>
            <a:r>
              <a:rPr lang="zh-CN" altLang="zh-CN" sz="2000" dirty="0" smtClean="0"/>
              <a:t>适用于</a:t>
            </a:r>
            <a:r>
              <a:rPr lang="en-US" altLang="zh-CN" sz="2000" dirty="0" smtClean="0"/>
              <a:t>4mm</a:t>
            </a:r>
            <a:r>
              <a:rPr lang="zh-CN" altLang="zh-CN" sz="2000" dirty="0" smtClean="0"/>
              <a:t>以上的镜头</a:t>
            </a:r>
            <a:r>
              <a:rPr lang="en-US" altLang="zh-CN" sz="2000" dirty="0" smtClean="0"/>
              <a:t>)</a:t>
            </a:r>
          </a:p>
          <a:p>
            <a:pPr lvl="1"/>
            <a:r>
              <a:rPr lang="zh-CN" altLang="en-US" sz="2000" dirty="0" smtClean="0"/>
              <a:t>例：某人距离摄像机</a:t>
            </a:r>
            <a:r>
              <a:rPr lang="en-US" altLang="zh-CN" sz="2000" dirty="0" smtClean="0"/>
              <a:t>10</a:t>
            </a:r>
            <a:r>
              <a:rPr lang="zh-CN" altLang="en-US" sz="2000" dirty="0" smtClean="0"/>
              <a:t>米</a:t>
            </a:r>
            <a:endParaRPr lang="en-US" altLang="zh-CN" sz="2000" dirty="0" smtClean="0"/>
          </a:p>
          <a:p>
            <a:pPr lvl="2"/>
            <a:r>
              <a:rPr lang="zh-CN" altLang="en-US" sz="1800" dirty="0" smtClean="0"/>
              <a:t>要看清人脸，用</a:t>
            </a:r>
            <a:r>
              <a:rPr lang="en-US" altLang="zh-CN" sz="1800" dirty="0" smtClean="0"/>
              <a:t>20mm</a:t>
            </a:r>
            <a:r>
              <a:rPr lang="zh-CN" altLang="en-US" sz="1800" dirty="0" smtClean="0"/>
              <a:t>左右的镜头</a:t>
            </a:r>
            <a:endParaRPr lang="en-US" altLang="zh-CN" sz="1800" dirty="0" smtClean="0"/>
          </a:p>
          <a:p>
            <a:pPr lvl="2"/>
            <a:r>
              <a:rPr lang="zh-CN" altLang="en-US" sz="1800" dirty="0" smtClean="0"/>
              <a:t>要看清人体轮廓，用</a:t>
            </a:r>
            <a:r>
              <a:rPr lang="en-US" altLang="zh-CN" sz="1800" dirty="0" smtClean="0"/>
              <a:t>10mm</a:t>
            </a:r>
            <a:r>
              <a:rPr lang="zh-CN" altLang="en-US" sz="1800" dirty="0" smtClean="0"/>
              <a:t>左右的镜头</a:t>
            </a:r>
            <a:endParaRPr lang="en-US" altLang="zh-CN" sz="1800" dirty="0" smtClean="0"/>
          </a:p>
          <a:p>
            <a:pPr lvl="2"/>
            <a:r>
              <a:rPr lang="zh-CN" altLang="en-US" sz="1800" dirty="0" smtClean="0"/>
              <a:t>要监控人的活动画面，用</a:t>
            </a:r>
            <a:r>
              <a:rPr lang="en-US" altLang="zh-CN" sz="1800" dirty="0" smtClean="0"/>
              <a:t>5mm</a:t>
            </a:r>
            <a:r>
              <a:rPr lang="zh-CN" altLang="en-US" sz="1800" dirty="0" smtClean="0"/>
              <a:t>左右的镜头</a:t>
            </a:r>
            <a:endParaRPr lang="zh-CN" altLang="en-US" sz="1800" dirty="0"/>
          </a:p>
        </p:txBody>
      </p:sp>
      <p:graphicFrame>
        <p:nvGraphicFramePr>
          <p:cNvPr id="7" name="内容占位符 4"/>
          <p:cNvGraphicFramePr>
            <a:graphicFrameLocks/>
          </p:cNvGraphicFramePr>
          <p:nvPr/>
        </p:nvGraphicFramePr>
        <p:xfrm>
          <a:off x="539552" y="3310708"/>
          <a:ext cx="8064896" cy="1261300"/>
        </p:xfrm>
        <a:graphic>
          <a:graphicData uri="http://schemas.openxmlformats.org/drawingml/2006/table">
            <a:tbl>
              <a:tblPr firstRow="1" bandRow="1">
                <a:tableStyleId>{D113A9D2-9D6B-4929-AA2D-F23B5EE8CBE7}</a:tableStyleId>
              </a:tblPr>
              <a:tblGrid>
                <a:gridCol w="2016224"/>
                <a:gridCol w="2016224"/>
                <a:gridCol w="2016224"/>
                <a:gridCol w="2016224"/>
              </a:tblGrid>
              <a:tr h="720080">
                <a:tc>
                  <a:txBody>
                    <a:bodyPr/>
                    <a:lstStyle/>
                    <a:p>
                      <a:pPr algn="ctr"/>
                      <a:endParaRPr lang="zh-CN" altLang="en-US" sz="2000" b="1"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Verdana" pitchFamily="34" charset="0"/>
                          <a:ea typeface="微软雅黑" pitchFamily="34" charset="-122"/>
                        </a:rPr>
                        <a:t>看清细节特征</a:t>
                      </a:r>
                      <a:endParaRPr lang="en-US" altLang="zh-CN" sz="2000" b="1"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Verdana" pitchFamily="34" charset="0"/>
                          <a:ea typeface="微软雅黑" pitchFamily="34" charset="-122"/>
                        </a:rPr>
                        <a:t>(</a:t>
                      </a:r>
                      <a:r>
                        <a:rPr lang="zh-CN" altLang="en-US" sz="1800" b="0" dirty="0" smtClean="0">
                          <a:solidFill>
                            <a:schemeClr val="tx1"/>
                          </a:solidFill>
                          <a:latin typeface="Verdana" pitchFamily="34" charset="0"/>
                          <a:ea typeface="微软雅黑" pitchFamily="34" charset="-122"/>
                        </a:rPr>
                        <a:t>人脸等</a:t>
                      </a:r>
                      <a:r>
                        <a:rPr lang="en-US" altLang="zh-CN" sz="1800" b="0" dirty="0" smtClean="0">
                          <a:solidFill>
                            <a:schemeClr val="tx1"/>
                          </a:solidFill>
                          <a:latin typeface="Verdana" pitchFamily="34" charset="0"/>
                          <a:ea typeface="微软雅黑"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Verdana" pitchFamily="34" charset="0"/>
                          <a:ea typeface="微软雅黑" pitchFamily="34" charset="-122"/>
                        </a:rPr>
                        <a:t>看清体貌特征</a:t>
                      </a:r>
                      <a:endParaRPr lang="en-US" altLang="zh-CN" sz="2000" b="1"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Verdana" pitchFamily="34" charset="0"/>
                          <a:ea typeface="微软雅黑" pitchFamily="34" charset="-122"/>
                        </a:rPr>
                        <a:t>(</a:t>
                      </a:r>
                      <a:r>
                        <a:rPr lang="zh-CN" altLang="en-US" sz="1800" b="0" dirty="0" smtClean="0">
                          <a:solidFill>
                            <a:schemeClr val="tx1"/>
                          </a:solidFill>
                          <a:latin typeface="Verdana" pitchFamily="34" charset="0"/>
                          <a:ea typeface="微软雅黑" pitchFamily="34" charset="-122"/>
                        </a:rPr>
                        <a:t>人的轮廓等</a:t>
                      </a:r>
                      <a:r>
                        <a:rPr lang="en-US" altLang="zh-CN" sz="1800" b="0" dirty="0" smtClean="0">
                          <a:solidFill>
                            <a:schemeClr val="tx1"/>
                          </a:solidFill>
                          <a:latin typeface="Verdana" pitchFamily="34" charset="0"/>
                          <a:ea typeface="微软雅黑" pitchFamily="34" charset="-122"/>
                        </a:rPr>
                        <a:t>)</a:t>
                      </a:r>
                      <a:endParaRPr lang="zh-CN" altLang="en-US" sz="1800" b="0" dirty="0"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Verdana" pitchFamily="34" charset="0"/>
                          <a:ea typeface="微软雅黑" pitchFamily="34" charset="-122"/>
                        </a:rPr>
                        <a:t>看清行为特征</a:t>
                      </a:r>
                      <a:endParaRPr lang="en-US" altLang="zh-CN" sz="2000" b="1"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Verdana" pitchFamily="34" charset="0"/>
                          <a:ea typeface="微软雅黑" pitchFamily="34" charset="-122"/>
                        </a:rPr>
                        <a:t>(</a:t>
                      </a:r>
                      <a:r>
                        <a:rPr lang="zh-CN" altLang="en-US" sz="1800" b="0" dirty="0" smtClean="0">
                          <a:solidFill>
                            <a:schemeClr val="tx1"/>
                          </a:solidFill>
                          <a:latin typeface="Verdana" pitchFamily="34" charset="0"/>
                          <a:ea typeface="微软雅黑" pitchFamily="34" charset="-122"/>
                        </a:rPr>
                        <a:t>人物活动</a:t>
                      </a:r>
                      <a:r>
                        <a:rPr lang="en-US" altLang="zh-CN" sz="1800" b="0" dirty="0" smtClean="0">
                          <a:solidFill>
                            <a:schemeClr val="tx1"/>
                          </a:solidFill>
                          <a:latin typeface="Verdana" pitchFamily="34" charset="0"/>
                          <a:ea typeface="微软雅黑" pitchFamily="34" charset="-122"/>
                        </a:rPr>
                        <a:t>)</a:t>
                      </a:r>
                      <a:endParaRPr lang="zh-CN" altLang="en-US" sz="1800" b="0" dirty="0"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r>
              <a:tr h="541220">
                <a:tc>
                  <a:txBody>
                    <a:bodyPr/>
                    <a:lstStyle/>
                    <a:p>
                      <a:pPr algn="ctr"/>
                      <a:r>
                        <a:rPr lang="en-US" altLang="zh-CN" sz="1600" dirty="0" smtClean="0">
                          <a:solidFill>
                            <a:schemeClr val="tx1"/>
                          </a:solidFill>
                          <a:latin typeface="Verdana" pitchFamily="34" charset="0"/>
                          <a:ea typeface="微软雅黑" pitchFamily="34" charset="-122"/>
                        </a:rPr>
                        <a:t>X</a:t>
                      </a:r>
                      <a:endParaRPr lang="zh-CN" altLang="en-US" sz="1600"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600" dirty="0" smtClean="0">
                          <a:solidFill>
                            <a:schemeClr val="tx1"/>
                          </a:solidFill>
                          <a:latin typeface="Verdana" pitchFamily="34" charset="0"/>
                          <a:ea typeface="微软雅黑" pitchFamily="34" charset="-122"/>
                        </a:rPr>
                        <a:t>焦距：</a:t>
                      </a:r>
                      <a:r>
                        <a:rPr lang="en-US" altLang="zh-CN" sz="1600" dirty="0" smtClean="0">
                          <a:solidFill>
                            <a:schemeClr val="tx1"/>
                          </a:solidFill>
                          <a:latin typeface="Verdana" pitchFamily="34" charset="0"/>
                          <a:ea typeface="微软雅黑" pitchFamily="34" charset="-122"/>
                        </a:rPr>
                        <a:t>2X</a:t>
                      </a:r>
                      <a:r>
                        <a:rPr lang="en-US" altLang="zh-CN" sz="1200" dirty="0" smtClean="0">
                          <a:solidFill>
                            <a:schemeClr val="tx1"/>
                          </a:solidFill>
                          <a:latin typeface="Verdana" pitchFamily="34" charset="0"/>
                          <a:ea typeface="微软雅黑" pitchFamily="34" charset="-122"/>
                        </a:rPr>
                        <a:t>(mm)</a:t>
                      </a:r>
                      <a:endParaRPr lang="zh-CN" altLang="en-US" sz="1600"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600" dirty="0" smtClean="0">
                          <a:solidFill>
                            <a:schemeClr val="tx1"/>
                          </a:solidFill>
                          <a:latin typeface="Verdana" pitchFamily="34" charset="0"/>
                          <a:ea typeface="微软雅黑" pitchFamily="34" charset="-122"/>
                        </a:rPr>
                        <a:t>焦距：</a:t>
                      </a:r>
                      <a:r>
                        <a:rPr lang="en-US" altLang="zh-CN" sz="1600" dirty="0" smtClean="0">
                          <a:solidFill>
                            <a:schemeClr val="tx1"/>
                          </a:solidFill>
                          <a:latin typeface="Verdana" pitchFamily="34" charset="0"/>
                          <a:ea typeface="微软雅黑" pitchFamily="34" charset="-122"/>
                        </a:rPr>
                        <a:t>X</a:t>
                      </a:r>
                      <a:r>
                        <a:rPr lang="en-US" altLang="zh-CN" sz="1200" dirty="0" smtClean="0">
                          <a:solidFill>
                            <a:schemeClr val="tx1"/>
                          </a:solidFill>
                          <a:latin typeface="Verdana" pitchFamily="34" charset="0"/>
                          <a:ea typeface="微软雅黑" pitchFamily="34" charset="-122"/>
                        </a:rPr>
                        <a:t>(mm)</a:t>
                      </a:r>
                      <a:endParaRPr lang="zh-CN" altLang="en-US" sz="1600"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600" dirty="0" smtClean="0">
                          <a:solidFill>
                            <a:schemeClr val="tx1"/>
                          </a:solidFill>
                          <a:latin typeface="Verdana" pitchFamily="34" charset="0"/>
                          <a:ea typeface="微软雅黑" pitchFamily="34" charset="-122"/>
                        </a:rPr>
                        <a:t>焦距：</a:t>
                      </a:r>
                      <a:r>
                        <a:rPr lang="en-US" altLang="zh-CN" sz="1600" dirty="0" smtClean="0">
                          <a:solidFill>
                            <a:schemeClr val="tx1"/>
                          </a:solidFill>
                          <a:latin typeface="Verdana" pitchFamily="34" charset="0"/>
                          <a:ea typeface="微软雅黑" pitchFamily="34" charset="-122"/>
                        </a:rPr>
                        <a:t>X/2</a:t>
                      </a:r>
                      <a:r>
                        <a:rPr lang="en-US" altLang="zh-CN" sz="1200" dirty="0" smtClean="0">
                          <a:solidFill>
                            <a:schemeClr val="tx1"/>
                          </a:solidFill>
                          <a:latin typeface="Verdana" pitchFamily="34" charset="0"/>
                          <a:ea typeface="微软雅黑" pitchFamily="34" charset="-122"/>
                        </a:rPr>
                        <a:t>(mm)</a:t>
                      </a:r>
                      <a:endParaRPr lang="zh-CN" altLang="en-US" sz="1600"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r>
            </a:tbl>
          </a:graphicData>
        </a:graphic>
      </p:graphicFrame>
    </p:spTree>
    <p:extLst>
      <p:ext uri="{BB962C8B-B14F-4D97-AF65-F5344CB8AC3E}">
        <p14:creationId xmlns:p14="http://schemas.microsoft.com/office/powerpoint/2010/main" val="41295610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监控距离与焦距的关系</a:t>
            </a:r>
            <a:endParaRPr lang="zh-CN" altLang="en-US" dirty="0"/>
          </a:p>
        </p:txBody>
      </p:sp>
      <p:pic>
        <p:nvPicPr>
          <p:cNvPr id="6" name="Picture 2"/>
          <p:cNvPicPr>
            <a:picLocks noChangeAspect="1" noChangeArrowheads="1"/>
          </p:cNvPicPr>
          <p:nvPr/>
        </p:nvPicPr>
        <p:blipFill>
          <a:blip r:embed="rId2" cstate="print"/>
          <a:srcRect/>
          <a:stretch>
            <a:fillRect/>
          </a:stretch>
        </p:blipFill>
        <p:spPr bwMode="auto">
          <a:xfrm>
            <a:off x="609984" y="1041035"/>
            <a:ext cx="7706432" cy="5556317"/>
          </a:xfrm>
          <a:prstGeom prst="rect">
            <a:avLst/>
          </a:prstGeom>
          <a:noFill/>
          <a:ln w="9525">
            <a:solidFill>
              <a:srgbClr val="0070C0"/>
            </a:solidFill>
            <a:miter lim="800000"/>
            <a:headEnd/>
            <a:tailEnd/>
          </a:ln>
          <a:effectLst/>
        </p:spPr>
      </p:pic>
      <p:sp>
        <p:nvSpPr>
          <p:cNvPr id="15" name="TextBox 14"/>
          <p:cNvSpPr txBox="1"/>
          <p:nvPr/>
        </p:nvSpPr>
        <p:spPr>
          <a:xfrm>
            <a:off x="0" y="2996952"/>
            <a:ext cx="648072" cy="369332"/>
          </a:xfrm>
          <a:prstGeom prst="rect">
            <a:avLst/>
          </a:prstGeom>
          <a:noFill/>
        </p:spPr>
        <p:txBody>
          <a:bodyPr wrap="square" rtlCol="0">
            <a:spAutoFit/>
          </a:bodyPr>
          <a:lstStyle/>
          <a:p>
            <a:pPr marL="0" lvl="2"/>
            <a:r>
              <a:rPr lang="zh-CN" altLang="en-US" sz="1800" b="0" dirty="0" smtClean="0">
                <a:solidFill>
                  <a:srgbClr val="FF0000"/>
                </a:solidFill>
                <a:latin typeface="微软雅黑" pitchFamily="34" charset="-122"/>
                <a:ea typeface="微软雅黑" pitchFamily="34" charset="-122"/>
              </a:rPr>
              <a:t>焦距</a:t>
            </a:r>
          </a:p>
        </p:txBody>
      </p:sp>
      <p:sp>
        <p:nvSpPr>
          <p:cNvPr id="16" name="TextBox 15"/>
          <p:cNvSpPr txBox="1"/>
          <p:nvPr/>
        </p:nvSpPr>
        <p:spPr>
          <a:xfrm>
            <a:off x="3762242" y="620688"/>
            <a:ext cx="3024336" cy="369332"/>
          </a:xfrm>
          <a:prstGeom prst="rect">
            <a:avLst/>
          </a:prstGeom>
          <a:noFill/>
        </p:spPr>
        <p:txBody>
          <a:bodyPr wrap="square" rtlCol="0">
            <a:spAutoFit/>
          </a:bodyPr>
          <a:lstStyle/>
          <a:p>
            <a:pPr marL="0" lvl="2"/>
            <a:r>
              <a:rPr lang="zh-CN" altLang="en-US" sz="1800" b="0" dirty="0" smtClean="0">
                <a:solidFill>
                  <a:srgbClr val="FF0000"/>
                </a:solidFill>
                <a:latin typeface="微软雅黑" pitchFamily="34" charset="-122"/>
                <a:ea typeface="微软雅黑" pitchFamily="34" charset="-122"/>
              </a:rPr>
              <a:t>摄像机到监控物体的距离</a:t>
            </a:r>
          </a:p>
        </p:txBody>
      </p:sp>
      <p:sp>
        <p:nvSpPr>
          <p:cNvPr id="7" name="矩形 6"/>
          <p:cNvSpPr/>
          <p:nvPr/>
        </p:nvSpPr>
        <p:spPr>
          <a:xfrm>
            <a:off x="539552" y="3501008"/>
            <a:ext cx="7920880" cy="1080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76056" y="980728"/>
            <a:ext cx="1584176" cy="5616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77097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球机镜头倍率的选择</a:t>
            </a:r>
            <a:endParaRPr lang="zh-CN" altLang="en-US" dirty="0"/>
          </a:p>
        </p:txBody>
      </p:sp>
      <p:graphicFrame>
        <p:nvGraphicFramePr>
          <p:cNvPr id="4" name="内容占位符 7"/>
          <p:cNvGraphicFramePr>
            <a:graphicFrameLocks/>
          </p:cNvGraphicFramePr>
          <p:nvPr/>
        </p:nvGraphicFramePr>
        <p:xfrm>
          <a:off x="251520" y="1052736"/>
          <a:ext cx="8678196" cy="4968550"/>
        </p:xfrm>
        <a:graphic>
          <a:graphicData uri="http://schemas.openxmlformats.org/drawingml/2006/table">
            <a:tbl>
              <a:tblPr firstRow="1" bandRow="1">
                <a:tableStyleId>{D113A9D2-9D6B-4929-AA2D-F23B5EE8CBE7}</a:tableStyleId>
              </a:tblPr>
              <a:tblGrid>
                <a:gridCol w="2592288"/>
                <a:gridCol w="2016224"/>
                <a:gridCol w="2016224"/>
                <a:gridCol w="2053460"/>
              </a:tblGrid>
              <a:tr h="8113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latin typeface="Verdana" pitchFamily="34" charset="0"/>
                          <a:ea typeface="微软雅黑" pitchFamily="34" charset="-122"/>
                        </a:rPr>
                        <a:t>镜头倍率</a:t>
                      </a:r>
                      <a:endParaRPr lang="zh-CN" altLang="en-US" sz="2000" b="1" dirty="0"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latin typeface="Verdana" pitchFamily="34" charset="0"/>
                          <a:ea typeface="微软雅黑" pitchFamily="34" charset="-122"/>
                        </a:rPr>
                        <a:t>看清细节特征</a:t>
                      </a:r>
                      <a:endParaRPr lang="en-US" altLang="zh-CN" sz="2000"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Verdana" pitchFamily="34" charset="0"/>
                          <a:ea typeface="微软雅黑" pitchFamily="34" charset="-122"/>
                        </a:rPr>
                        <a:t>(</a:t>
                      </a:r>
                      <a:r>
                        <a:rPr lang="zh-CN" altLang="en-US" sz="1800" b="0" dirty="0" smtClean="0">
                          <a:solidFill>
                            <a:schemeClr val="tx1"/>
                          </a:solidFill>
                          <a:latin typeface="Verdana" pitchFamily="34" charset="0"/>
                          <a:ea typeface="微软雅黑" pitchFamily="34" charset="-122"/>
                        </a:rPr>
                        <a:t>人脸等</a:t>
                      </a:r>
                      <a:r>
                        <a:rPr lang="en-US" altLang="zh-CN" sz="1800" b="0" dirty="0" smtClean="0">
                          <a:solidFill>
                            <a:schemeClr val="tx1"/>
                          </a:solidFill>
                          <a:latin typeface="Verdana" pitchFamily="34" charset="0"/>
                          <a:ea typeface="微软雅黑"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latin typeface="Verdana" pitchFamily="34" charset="0"/>
                          <a:ea typeface="微软雅黑" pitchFamily="34" charset="-122"/>
                        </a:rPr>
                        <a:t>看清体貌特征</a:t>
                      </a:r>
                      <a:endParaRPr lang="en-US" altLang="zh-CN" sz="2000"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Verdana" pitchFamily="34" charset="0"/>
                          <a:ea typeface="微软雅黑" pitchFamily="34" charset="-122"/>
                        </a:rPr>
                        <a:t>(</a:t>
                      </a:r>
                      <a:r>
                        <a:rPr lang="zh-CN" altLang="en-US" sz="1800" b="0" dirty="0" smtClean="0">
                          <a:solidFill>
                            <a:schemeClr val="tx1"/>
                          </a:solidFill>
                          <a:latin typeface="Verdana" pitchFamily="34" charset="0"/>
                          <a:ea typeface="微软雅黑" pitchFamily="34" charset="-122"/>
                        </a:rPr>
                        <a:t>人的轮廓等</a:t>
                      </a:r>
                      <a:r>
                        <a:rPr lang="en-US" altLang="zh-CN" sz="1800" b="0" dirty="0" smtClean="0">
                          <a:solidFill>
                            <a:schemeClr val="tx1"/>
                          </a:solidFill>
                          <a:latin typeface="Verdana" pitchFamily="34" charset="0"/>
                          <a:ea typeface="微软雅黑" pitchFamily="34" charset="-122"/>
                        </a:rPr>
                        <a:t>)</a:t>
                      </a:r>
                      <a:endParaRPr lang="zh-CN" altLang="en-US" sz="1800" b="0" dirty="0"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latin typeface="Verdana" pitchFamily="34" charset="0"/>
                          <a:ea typeface="微软雅黑" pitchFamily="34" charset="-122"/>
                        </a:rPr>
                        <a:t>看清行为特征</a:t>
                      </a:r>
                      <a:endParaRPr lang="en-US" altLang="zh-CN" sz="2000"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Verdana" pitchFamily="34" charset="0"/>
                          <a:ea typeface="微软雅黑" pitchFamily="34" charset="-122"/>
                        </a:rPr>
                        <a:t>(</a:t>
                      </a:r>
                      <a:r>
                        <a:rPr lang="zh-CN" altLang="en-US" sz="1800" b="0" dirty="0" smtClean="0">
                          <a:solidFill>
                            <a:schemeClr val="tx1"/>
                          </a:solidFill>
                          <a:latin typeface="Verdana" pitchFamily="34" charset="0"/>
                          <a:ea typeface="微软雅黑" pitchFamily="34" charset="-122"/>
                        </a:rPr>
                        <a:t>人物活动</a:t>
                      </a:r>
                      <a:r>
                        <a:rPr lang="en-US" altLang="zh-CN" sz="1800" b="0" dirty="0" smtClean="0">
                          <a:solidFill>
                            <a:schemeClr val="tx1"/>
                          </a:solidFill>
                          <a:latin typeface="Verdana" pitchFamily="34" charset="0"/>
                          <a:ea typeface="微软雅黑" pitchFamily="34" charset="-122"/>
                        </a:rPr>
                        <a:t>)</a:t>
                      </a:r>
                      <a:endParaRPr lang="zh-CN" altLang="en-US" sz="1800" b="0" dirty="0" smtClean="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latin typeface="Verdana" pitchFamily="34" charset="0"/>
                          <a:ea typeface="微软雅黑" pitchFamily="34" charset="-122"/>
                        </a:rPr>
                        <a:t>标清</a:t>
                      </a:r>
                      <a:r>
                        <a:rPr lang="en-US" altLang="zh-CN" sz="1800" dirty="0" smtClean="0">
                          <a:solidFill>
                            <a:schemeClr val="tx1"/>
                          </a:solidFill>
                          <a:latin typeface="Verdana" pitchFamily="34" charset="0"/>
                          <a:ea typeface="微软雅黑" pitchFamily="34" charset="-122"/>
                        </a:rPr>
                        <a:t>10</a:t>
                      </a:r>
                      <a:r>
                        <a:rPr lang="zh-CN" altLang="en-US" sz="1800" dirty="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20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40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80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latin typeface="Verdana" pitchFamily="34" charset="0"/>
                          <a:ea typeface="微软雅黑" pitchFamily="34" charset="-122"/>
                        </a:rPr>
                        <a:t>标清</a:t>
                      </a:r>
                      <a:r>
                        <a:rPr lang="en-US" altLang="zh-CN" sz="1800" dirty="0" smtClean="0">
                          <a:solidFill>
                            <a:schemeClr val="tx1"/>
                          </a:solidFill>
                          <a:latin typeface="Verdana" pitchFamily="34" charset="0"/>
                          <a:ea typeface="微软雅黑" pitchFamily="34" charset="-122"/>
                        </a:rPr>
                        <a:t>18</a:t>
                      </a:r>
                      <a:r>
                        <a:rPr lang="zh-CN" altLang="en-US" sz="1800" dirty="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30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70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140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latin typeface="Verdana" pitchFamily="34" charset="0"/>
                          <a:ea typeface="微软雅黑" pitchFamily="34" charset="-122"/>
                        </a:rPr>
                        <a:t>标清</a:t>
                      </a:r>
                      <a:r>
                        <a:rPr lang="en-US" altLang="zh-CN" sz="1800" dirty="0" smtClean="0">
                          <a:solidFill>
                            <a:schemeClr val="tx1"/>
                          </a:solidFill>
                          <a:latin typeface="Verdana" pitchFamily="34" charset="0"/>
                          <a:ea typeface="微软雅黑" pitchFamily="34" charset="-122"/>
                        </a:rPr>
                        <a:t>22/23</a:t>
                      </a:r>
                      <a:r>
                        <a:rPr lang="zh-CN" altLang="en-US" sz="1800" dirty="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40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80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160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latin typeface="Verdana" pitchFamily="34" charset="0"/>
                          <a:ea typeface="微软雅黑" pitchFamily="34" charset="-122"/>
                        </a:rPr>
                        <a:t>标清</a:t>
                      </a:r>
                      <a:r>
                        <a:rPr lang="en-US" altLang="zh-CN" sz="1800" dirty="0" smtClean="0">
                          <a:solidFill>
                            <a:schemeClr val="tx1"/>
                          </a:solidFill>
                          <a:latin typeface="Verdana" pitchFamily="34" charset="0"/>
                          <a:ea typeface="微软雅黑" pitchFamily="34" charset="-122"/>
                        </a:rPr>
                        <a:t>26</a:t>
                      </a:r>
                      <a:r>
                        <a:rPr lang="zh-CN" altLang="en-US" sz="1800" dirty="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45</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90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180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latin typeface="Verdana" pitchFamily="34" charset="0"/>
                          <a:ea typeface="微软雅黑" pitchFamily="34" charset="-122"/>
                        </a:rPr>
                        <a:t>标清</a:t>
                      </a:r>
                      <a:r>
                        <a:rPr lang="en-US" altLang="zh-CN" sz="1800" dirty="0" smtClean="0">
                          <a:solidFill>
                            <a:schemeClr val="tx1"/>
                          </a:solidFill>
                          <a:latin typeface="Verdana" pitchFamily="34" charset="0"/>
                          <a:ea typeface="微软雅黑" pitchFamily="34" charset="-122"/>
                        </a:rPr>
                        <a:t>30</a:t>
                      </a:r>
                      <a:r>
                        <a:rPr lang="zh-CN" altLang="en-US" sz="1800" dirty="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50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100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Verdana" pitchFamily="34" charset="0"/>
                          <a:ea typeface="微软雅黑" pitchFamily="34" charset="-122"/>
                        </a:rPr>
                        <a:t>200</a:t>
                      </a:r>
                      <a:r>
                        <a:rPr lang="zh-CN" altLang="en-US" sz="160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Verdana" pitchFamily="34" charset="0"/>
                          <a:ea typeface="微软雅黑" pitchFamily="34" charset="-122"/>
                        </a:rPr>
                        <a:t>标清</a:t>
                      </a:r>
                      <a:r>
                        <a:rPr lang="en-US" altLang="zh-CN" sz="1800" b="0" dirty="0" smtClean="0">
                          <a:solidFill>
                            <a:schemeClr val="tx1"/>
                          </a:solidFill>
                          <a:latin typeface="Verdana" pitchFamily="34" charset="0"/>
                          <a:ea typeface="微软雅黑" pitchFamily="34" charset="-122"/>
                        </a:rPr>
                        <a:t>36</a:t>
                      </a:r>
                      <a:r>
                        <a:rPr lang="zh-CN" altLang="en-US" sz="1800" b="0" dirty="0" smtClean="0">
                          <a:solidFill>
                            <a:schemeClr val="tx1"/>
                          </a:solidFill>
                          <a:latin typeface="Verdana" pitchFamily="34" charset="0"/>
                          <a:ea typeface="微软雅黑"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Verdana" pitchFamily="34" charset="0"/>
                          <a:ea typeface="微软雅黑" pitchFamily="34" charset="-122"/>
                        </a:rPr>
                        <a:t>60</a:t>
                      </a:r>
                      <a:r>
                        <a:rPr lang="zh-CN" altLang="en-US" sz="1600" b="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Verdana" pitchFamily="34" charset="0"/>
                          <a:ea typeface="微软雅黑" pitchFamily="34" charset="-122"/>
                        </a:rPr>
                        <a:t>120</a:t>
                      </a:r>
                      <a:r>
                        <a:rPr lang="zh-CN" altLang="en-US" sz="1600" b="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Verdana" pitchFamily="34" charset="0"/>
                          <a:ea typeface="微软雅黑" pitchFamily="34" charset="-122"/>
                        </a:rPr>
                        <a:t>240</a:t>
                      </a:r>
                      <a:r>
                        <a:rPr lang="zh-CN" altLang="en-US" sz="1600" b="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lvl="0" algn="ctr"/>
                      <a:r>
                        <a:rPr lang="en-US" altLang="zh-CN" sz="1800" b="0" dirty="0" smtClean="0">
                          <a:solidFill>
                            <a:schemeClr val="tx1"/>
                          </a:solidFill>
                          <a:latin typeface="Verdana" pitchFamily="34" charset="0"/>
                          <a:ea typeface="微软雅黑" pitchFamily="34" charset="-122"/>
                        </a:rPr>
                        <a:t>130</a:t>
                      </a:r>
                      <a:r>
                        <a:rPr lang="zh-CN" altLang="en-US" sz="1800" b="0" dirty="0" smtClean="0">
                          <a:solidFill>
                            <a:schemeClr val="tx1"/>
                          </a:solidFill>
                          <a:latin typeface="Verdana" pitchFamily="34" charset="0"/>
                          <a:ea typeface="微软雅黑" pitchFamily="34" charset="-122"/>
                        </a:rPr>
                        <a:t>万像素高清</a:t>
                      </a:r>
                      <a:r>
                        <a:rPr lang="en-US" altLang="zh-CN" sz="1800" b="0" dirty="0" smtClean="0">
                          <a:solidFill>
                            <a:schemeClr val="tx1"/>
                          </a:solidFill>
                          <a:latin typeface="Verdana" pitchFamily="34" charset="0"/>
                          <a:ea typeface="微软雅黑" pitchFamily="34" charset="-122"/>
                        </a:rPr>
                        <a:t>18</a:t>
                      </a:r>
                      <a:r>
                        <a:rPr lang="zh-CN" altLang="en-US" sz="1800" b="0" dirty="0" smtClean="0">
                          <a:solidFill>
                            <a:schemeClr val="tx1"/>
                          </a:solidFill>
                          <a:latin typeface="Verdana" pitchFamily="34" charset="0"/>
                          <a:ea typeface="微软雅黑" pitchFamily="34" charset="-122"/>
                        </a:rPr>
                        <a:t>倍</a:t>
                      </a:r>
                      <a:endParaRPr lang="zh-CN" altLang="en-US" sz="1800" b="0"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Verdana" pitchFamily="34" charset="0"/>
                          <a:ea typeface="微软雅黑" pitchFamily="34" charset="-122"/>
                        </a:rPr>
                        <a:t>80</a:t>
                      </a:r>
                      <a:r>
                        <a:rPr lang="zh-CN" altLang="en-US" sz="1600" b="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Verdana" pitchFamily="34" charset="0"/>
                          <a:ea typeface="微软雅黑" pitchFamily="34" charset="-122"/>
                        </a:rPr>
                        <a:t>160</a:t>
                      </a:r>
                      <a:r>
                        <a:rPr lang="zh-CN" altLang="en-US" sz="1600" b="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Verdana" pitchFamily="34" charset="0"/>
                          <a:ea typeface="微软雅黑" pitchFamily="34" charset="-122"/>
                        </a:rPr>
                        <a:t>320</a:t>
                      </a:r>
                      <a:r>
                        <a:rPr lang="zh-CN" altLang="en-US" sz="1600" b="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r h="519652">
                <a:tc>
                  <a:txBody>
                    <a:bodyPr/>
                    <a:lstStyle/>
                    <a:p>
                      <a:pPr lvl="0" algn="ctr"/>
                      <a:r>
                        <a:rPr lang="en-US" altLang="zh-CN" sz="1800" b="0" dirty="0" smtClean="0">
                          <a:solidFill>
                            <a:schemeClr val="tx1"/>
                          </a:solidFill>
                          <a:latin typeface="Verdana" pitchFamily="34" charset="0"/>
                          <a:ea typeface="微软雅黑" pitchFamily="34" charset="-122"/>
                        </a:rPr>
                        <a:t>200</a:t>
                      </a:r>
                      <a:r>
                        <a:rPr lang="zh-CN" altLang="en-US" sz="1800" b="0" dirty="0" smtClean="0">
                          <a:solidFill>
                            <a:schemeClr val="tx1"/>
                          </a:solidFill>
                          <a:latin typeface="Verdana" pitchFamily="34" charset="0"/>
                          <a:ea typeface="微软雅黑" pitchFamily="34" charset="-122"/>
                        </a:rPr>
                        <a:t>万像素高清</a:t>
                      </a:r>
                      <a:r>
                        <a:rPr lang="en-US" altLang="zh-CN" sz="1800" b="0" dirty="0" smtClean="0">
                          <a:solidFill>
                            <a:schemeClr val="tx1"/>
                          </a:solidFill>
                          <a:latin typeface="Verdana" pitchFamily="34" charset="0"/>
                          <a:ea typeface="微软雅黑" pitchFamily="34" charset="-122"/>
                        </a:rPr>
                        <a:t>20</a:t>
                      </a:r>
                      <a:r>
                        <a:rPr lang="zh-CN" altLang="en-US" sz="1800" b="0" dirty="0" smtClean="0">
                          <a:solidFill>
                            <a:schemeClr val="tx1"/>
                          </a:solidFill>
                          <a:latin typeface="Verdana" pitchFamily="34" charset="0"/>
                          <a:ea typeface="微软雅黑" pitchFamily="34" charset="-122"/>
                        </a:rPr>
                        <a:t>倍</a:t>
                      </a:r>
                      <a:endParaRPr lang="zh-CN" altLang="en-US" sz="1800" b="0" dirty="0">
                        <a:solidFill>
                          <a:schemeClr val="tx1"/>
                        </a:solidFill>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Verdana" pitchFamily="34" charset="0"/>
                          <a:ea typeface="微软雅黑" pitchFamily="34" charset="-122"/>
                        </a:rPr>
                        <a:t>160</a:t>
                      </a:r>
                      <a:r>
                        <a:rPr lang="zh-CN" altLang="en-US" sz="1600" b="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Verdana" pitchFamily="34" charset="0"/>
                          <a:ea typeface="微软雅黑" pitchFamily="34" charset="-122"/>
                        </a:rPr>
                        <a:t>320</a:t>
                      </a:r>
                      <a:r>
                        <a:rPr lang="zh-CN" altLang="en-US" sz="1600" b="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Verdana" pitchFamily="34" charset="0"/>
                          <a:ea typeface="微软雅黑" pitchFamily="34" charset="-122"/>
                        </a:rPr>
                        <a:t>640</a:t>
                      </a:r>
                      <a:r>
                        <a:rPr lang="zh-CN" altLang="en-US" sz="1600" b="0" dirty="0" smtClean="0">
                          <a:solidFill>
                            <a:schemeClr val="tx1"/>
                          </a:solidFill>
                          <a:latin typeface="Verdana" pitchFamily="34" charset="0"/>
                          <a:ea typeface="微软雅黑" pitchFamily="34" charset="-122"/>
                        </a:rPr>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solidFill>
                  </a:tcPr>
                </a:tc>
              </a:tr>
            </a:tbl>
          </a:graphicData>
        </a:graphic>
      </p:graphicFrame>
      <p:sp>
        <p:nvSpPr>
          <p:cNvPr id="6" name="TextBox 5"/>
          <p:cNvSpPr txBox="1"/>
          <p:nvPr/>
        </p:nvSpPr>
        <p:spPr>
          <a:xfrm>
            <a:off x="251520" y="6093296"/>
            <a:ext cx="8341568" cy="369332"/>
          </a:xfrm>
          <a:prstGeom prst="rect">
            <a:avLst/>
          </a:prstGeom>
          <a:noFill/>
        </p:spPr>
        <p:txBody>
          <a:bodyPr wrap="square" rtlCol="0">
            <a:spAutoFit/>
          </a:bodyPr>
          <a:lstStyle/>
          <a:p>
            <a:r>
              <a:rPr lang="zh-CN" altLang="en-US" sz="1800" dirty="0" smtClean="0">
                <a:solidFill>
                  <a:srgbClr val="FF0000"/>
                </a:solidFill>
                <a:latin typeface="Verdana" pitchFamily="34" charset="0"/>
                <a:ea typeface="微软雅黑" pitchFamily="34" charset="-122"/>
              </a:rPr>
              <a:t>注意：以上数据仅供参考</a:t>
            </a:r>
            <a:endParaRPr lang="en-US" altLang="zh-CN" sz="1800" dirty="0" smtClean="0">
              <a:solidFill>
                <a:srgbClr val="FF0000"/>
              </a:solidFill>
              <a:latin typeface="Verdana" pitchFamily="34" charset="0"/>
              <a:ea typeface="微软雅黑" pitchFamily="34" charset="-122"/>
            </a:endParaRPr>
          </a:p>
        </p:txBody>
      </p:sp>
    </p:spTree>
    <p:extLst>
      <p:ext uri="{BB962C8B-B14F-4D97-AF65-F5344CB8AC3E}">
        <p14:creationId xmlns:p14="http://schemas.microsoft.com/office/powerpoint/2010/main" val="2542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摄像机选型</a:t>
            </a:r>
            <a:endParaRPr lang="zh-CN" altLang="en-US" dirty="0"/>
          </a:p>
        </p:txBody>
      </p:sp>
      <p:sp>
        <p:nvSpPr>
          <p:cNvPr id="5" name="圆角矩形 4"/>
          <p:cNvSpPr/>
          <p:nvPr/>
        </p:nvSpPr>
        <p:spPr>
          <a:xfrm>
            <a:off x="4139952" y="1500174"/>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形态选型</a:t>
            </a:r>
            <a:endParaRPr lang="zh-CN" altLang="en-US" sz="2000" dirty="0">
              <a:solidFill>
                <a:schemeClr val="tx1"/>
              </a:solidFill>
              <a:latin typeface="Verdana" pitchFamily="34" charset="0"/>
              <a:ea typeface="微软雅黑" pitchFamily="34" charset="-122"/>
            </a:endParaRPr>
          </a:p>
        </p:txBody>
      </p:sp>
      <p:sp>
        <p:nvSpPr>
          <p:cNvPr id="6" name="圆角矩形 5"/>
          <p:cNvSpPr/>
          <p:nvPr/>
        </p:nvSpPr>
        <p:spPr>
          <a:xfrm>
            <a:off x="4139952" y="2508287"/>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功能选型</a:t>
            </a:r>
            <a:endParaRPr lang="zh-CN" altLang="en-US" sz="2000" dirty="0">
              <a:solidFill>
                <a:schemeClr val="tx1"/>
              </a:solidFill>
              <a:latin typeface="Verdana" pitchFamily="34" charset="0"/>
              <a:ea typeface="微软雅黑" pitchFamily="34" charset="-122"/>
            </a:endParaRPr>
          </a:p>
        </p:txBody>
      </p:sp>
      <p:sp>
        <p:nvSpPr>
          <p:cNvPr id="7" name="圆角矩形 6"/>
          <p:cNvSpPr/>
          <p:nvPr/>
        </p:nvSpPr>
        <p:spPr>
          <a:xfrm>
            <a:off x="4139952" y="4524709"/>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配件选型</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nvSpPr>
        <p:spPr>
          <a:xfrm>
            <a:off x="4139952" y="3516399"/>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镜头选型</a:t>
            </a:r>
            <a:endParaRPr lang="zh-CN" altLang="en-US" sz="2000" dirty="0">
              <a:solidFill>
                <a:schemeClr val="tx1"/>
              </a:solidFill>
              <a:latin typeface="Verdana" pitchFamily="34" charset="0"/>
              <a:ea typeface="微软雅黑" pitchFamily="34" charset="-122"/>
            </a:endParaRPr>
          </a:p>
        </p:txBody>
      </p:sp>
      <p:pic>
        <p:nvPicPr>
          <p:cNvPr id="9" name="Picture 6" descr="550365_164020027_2"/>
          <p:cNvPicPr>
            <a:picLocks noChangeAspect="1" noChangeArrowheads="1"/>
          </p:cNvPicPr>
          <p:nvPr/>
        </p:nvPicPr>
        <p:blipFill>
          <a:blip r:embed="rId3" cstate="print"/>
          <a:srcRect/>
          <a:stretch>
            <a:fillRect/>
          </a:stretch>
        </p:blipFill>
        <p:spPr bwMode="auto">
          <a:xfrm>
            <a:off x="323528" y="1268760"/>
            <a:ext cx="3550798" cy="4824535"/>
          </a:xfrm>
          <a:prstGeom prst="rect">
            <a:avLst/>
          </a:prstGeom>
          <a:noFill/>
        </p:spPr>
      </p:pic>
      <p:sp>
        <p:nvSpPr>
          <p:cNvPr id="10" name="圆角矩形 9"/>
          <p:cNvSpPr/>
          <p:nvPr/>
        </p:nvSpPr>
        <p:spPr>
          <a:xfrm>
            <a:off x="4143372" y="5495944"/>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案例分析</a:t>
            </a:r>
            <a:endParaRPr lang="zh-CN" altLang="en-US" sz="2000" dirty="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28684388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任意多边形 76"/>
          <p:cNvSpPr/>
          <p:nvPr/>
        </p:nvSpPr>
        <p:spPr>
          <a:xfrm>
            <a:off x="714348" y="1500174"/>
            <a:ext cx="935923"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dirty="0" smtClean="0">
                <a:latin typeface="微软雅黑" pitchFamily="34" charset="-122"/>
                <a:ea typeface="微软雅黑" pitchFamily="34" charset="-122"/>
              </a:rPr>
              <a:t>吊顶装</a:t>
            </a:r>
            <a:endParaRPr lang="zh-CN" altLang="en-US" sz="1600" b="1" dirty="0">
              <a:latin typeface="微软雅黑" pitchFamily="34" charset="-122"/>
              <a:ea typeface="微软雅黑" pitchFamily="34" charset="-122"/>
            </a:endParaRPr>
          </a:p>
        </p:txBody>
      </p:sp>
      <p:sp>
        <p:nvSpPr>
          <p:cNvPr id="78" name="任意多边形 77"/>
          <p:cNvSpPr/>
          <p:nvPr/>
        </p:nvSpPr>
        <p:spPr>
          <a:xfrm>
            <a:off x="714348" y="3148212"/>
            <a:ext cx="928694"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dirty="0" smtClean="0">
                <a:latin typeface="微软雅黑" pitchFamily="34" charset="-122"/>
                <a:ea typeface="微软雅黑" pitchFamily="34" charset="-122"/>
              </a:rPr>
              <a:t>墙壁装</a:t>
            </a:r>
            <a:endParaRPr lang="zh-CN" altLang="en-US" sz="1600" b="1" dirty="0">
              <a:latin typeface="微软雅黑" pitchFamily="34" charset="-122"/>
              <a:ea typeface="微软雅黑" pitchFamily="34" charset="-122"/>
            </a:endParaRPr>
          </a:p>
        </p:txBody>
      </p:sp>
      <p:sp>
        <p:nvSpPr>
          <p:cNvPr id="79" name="任意多边形 78"/>
          <p:cNvSpPr/>
          <p:nvPr/>
        </p:nvSpPr>
        <p:spPr>
          <a:xfrm>
            <a:off x="5429256" y="1214422"/>
            <a:ext cx="930653"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dirty="0" smtClean="0">
                <a:latin typeface="微软雅黑" pitchFamily="34" charset="-122"/>
                <a:ea typeface="微软雅黑" pitchFamily="34" charset="-122"/>
              </a:rPr>
              <a:t>桌面式</a:t>
            </a:r>
            <a:endParaRPr lang="zh-CN" altLang="en-US" sz="1600" b="1" dirty="0">
              <a:latin typeface="微软雅黑" pitchFamily="34" charset="-122"/>
              <a:ea typeface="微软雅黑" pitchFamily="34" charset="-122"/>
            </a:endParaRPr>
          </a:p>
        </p:txBody>
      </p:sp>
      <p:sp>
        <p:nvSpPr>
          <p:cNvPr id="80" name="任意多边形 79"/>
          <p:cNvSpPr/>
          <p:nvPr/>
        </p:nvSpPr>
        <p:spPr>
          <a:xfrm>
            <a:off x="5429257" y="4054977"/>
            <a:ext cx="928694"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dirty="0" smtClean="0">
                <a:latin typeface="微软雅黑" pitchFamily="34" charset="-122"/>
                <a:ea typeface="微软雅黑" pitchFamily="34" charset="-122"/>
              </a:rPr>
              <a:t>横杆装</a:t>
            </a:r>
            <a:endParaRPr lang="zh-CN" altLang="en-US" sz="1600" b="1" dirty="0">
              <a:latin typeface="微软雅黑" pitchFamily="34" charset="-122"/>
              <a:ea typeface="微软雅黑" pitchFamily="34" charset="-122"/>
            </a:endParaRPr>
          </a:p>
        </p:txBody>
      </p:sp>
      <p:sp>
        <p:nvSpPr>
          <p:cNvPr id="37" name="任意多边形 36"/>
          <p:cNvSpPr/>
          <p:nvPr/>
        </p:nvSpPr>
        <p:spPr>
          <a:xfrm>
            <a:off x="714348" y="4786322"/>
            <a:ext cx="932324"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dirty="0" smtClean="0">
                <a:latin typeface="微软雅黑" pitchFamily="34" charset="-122"/>
                <a:ea typeface="微软雅黑" pitchFamily="34" charset="-122"/>
              </a:rPr>
              <a:t>立杆装</a:t>
            </a:r>
            <a:endParaRPr lang="zh-CN" altLang="en-US" sz="1600" b="1" dirty="0">
              <a:latin typeface="微软雅黑" pitchFamily="34" charset="-122"/>
              <a:ea typeface="微软雅黑" pitchFamily="34" charset="-122"/>
            </a:endParaRPr>
          </a:p>
        </p:txBody>
      </p:sp>
      <p:sp>
        <p:nvSpPr>
          <p:cNvPr id="38" name="标题 1"/>
          <p:cNvSpPr txBox="1">
            <a:spLocks/>
          </p:cNvSpPr>
          <p:nvPr/>
        </p:nvSpPr>
        <p:spPr bwMode="auto">
          <a:xfrm>
            <a:off x="395288" y="333375"/>
            <a:ext cx="6840537" cy="5032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600" b="1" kern="0" dirty="0" smtClean="0">
                <a:solidFill>
                  <a:schemeClr val="tx2"/>
                </a:solidFill>
                <a:latin typeface="+mj-lt"/>
                <a:ea typeface="+mj-ea"/>
                <a:cs typeface="+mj-cs"/>
              </a:rPr>
              <a:t>安装方式</a:t>
            </a:r>
            <a:endParaRPr lang="en-US" altLang="zh-CN" sz="2600" b="1" kern="0" dirty="0" smtClean="0">
              <a:solidFill>
                <a:schemeClr val="tx2"/>
              </a:solidFill>
              <a:latin typeface="+mj-lt"/>
              <a:ea typeface="+mj-ea"/>
              <a:cs typeface="+mj-cs"/>
            </a:endParaRPr>
          </a:p>
        </p:txBody>
      </p:sp>
      <p:sp>
        <p:nvSpPr>
          <p:cNvPr id="48" name="任意多边形 47"/>
          <p:cNvSpPr/>
          <p:nvPr/>
        </p:nvSpPr>
        <p:spPr>
          <a:xfrm>
            <a:off x="5429256" y="2571744"/>
            <a:ext cx="930653"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dirty="0" smtClean="0">
                <a:latin typeface="微软雅黑" pitchFamily="34" charset="-122"/>
                <a:ea typeface="微软雅黑" pitchFamily="34" charset="-122"/>
              </a:rPr>
              <a:t>嵌入式</a:t>
            </a:r>
            <a:endParaRPr lang="zh-CN" altLang="en-US" sz="1600" b="1" dirty="0">
              <a:latin typeface="微软雅黑" pitchFamily="34" charset="-122"/>
              <a:ea typeface="微软雅黑" pitchFamily="34" charset="-122"/>
            </a:endParaRPr>
          </a:p>
        </p:txBody>
      </p:sp>
      <p:sp>
        <p:nvSpPr>
          <p:cNvPr id="49" name="任意多边形 48"/>
          <p:cNvSpPr/>
          <p:nvPr/>
        </p:nvSpPr>
        <p:spPr>
          <a:xfrm>
            <a:off x="5429256" y="5412299"/>
            <a:ext cx="930653" cy="566540"/>
          </a:xfrm>
          <a:custGeom>
            <a:avLst/>
            <a:gdLst>
              <a:gd name="connsiteX0" fmla="*/ 0 w 1624660"/>
              <a:gd name="connsiteY0" fmla="*/ 72543 h 725429"/>
              <a:gd name="connsiteX1" fmla="*/ 21247 w 1624660"/>
              <a:gd name="connsiteY1" fmla="*/ 21247 h 725429"/>
              <a:gd name="connsiteX2" fmla="*/ 72543 w 1624660"/>
              <a:gd name="connsiteY2" fmla="*/ 0 h 725429"/>
              <a:gd name="connsiteX3" fmla="*/ 1552117 w 1624660"/>
              <a:gd name="connsiteY3" fmla="*/ 0 h 725429"/>
              <a:gd name="connsiteX4" fmla="*/ 1603413 w 1624660"/>
              <a:gd name="connsiteY4" fmla="*/ 21247 h 725429"/>
              <a:gd name="connsiteX5" fmla="*/ 1624660 w 1624660"/>
              <a:gd name="connsiteY5" fmla="*/ 72543 h 725429"/>
              <a:gd name="connsiteX6" fmla="*/ 1624660 w 1624660"/>
              <a:gd name="connsiteY6" fmla="*/ 652886 h 725429"/>
              <a:gd name="connsiteX7" fmla="*/ 1603413 w 1624660"/>
              <a:gd name="connsiteY7" fmla="*/ 704182 h 725429"/>
              <a:gd name="connsiteX8" fmla="*/ 1552117 w 1624660"/>
              <a:gd name="connsiteY8" fmla="*/ 725429 h 725429"/>
              <a:gd name="connsiteX9" fmla="*/ 72543 w 1624660"/>
              <a:gd name="connsiteY9" fmla="*/ 725429 h 725429"/>
              <a:gd name="connsiteX10" fmla="*/ 21247 w 1624660"/>
              <a:gd name="connsiteY10" fmla="*/ 704182 h 725429"/>
              <a:gd name="connsiteX11" fmla="*/ 0 w 1624660"/>
              <a:gd name="connsiteY11" fmla="*/ 652886 h 725429"/>
              <a:gd name="connsiteX12" fmla="*/ 0 w 1624660"/>
              <a:gd name="connsiteY12" fmla="*/ 72543 h 72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4660" h="725429">
                <a:moveTo>
                  <a:pt x="0" y="72543"/>
                </a:moveTo>
                <a:cubicBezTo>
                  <a:pt x="0" y="53303"/>
                  <a:pt x="7643" y="34852"/>
                  <a:pt x="21247" y="21247"/>
                </a:cubicBezTo>
                <a:cubicBezTo>
                  <a:pt x="34851" y="7643"/>
                  <a:pt x="53303" y="0"/>
                  <a:pt x="72543" y="0"/>
                </a:cubicBezTo>
                <a:lnTo>
                  <a:pt x="1552117" y="0"/>
                </a:lnTo>
                <a:cubicBezTo>
                  <a:pt x="1571357" y="0"/>
                  <a:pt x="1589808" y="7643"/>
                  <a:pt x="1603413" y="21247"/>
                </a:cubicBezTo>
                <a:cubicBezTo>
                  <a:pt x="1617017" y="34851"/>
                  <a:pt x="1624660" y="53303"/>
                  <a:pt x="1624660" y="72543"/>
                </a:cubicBezTo>
                <a:lnTo>
                  <a:pt x="1624660" y="652886"/>
                </a:lnTo>
                <a:cubicBezTo>
                  <a:pt x="1624660" y="672126"/>
                  <a:pt x="1617017" y="690577"/>
                  <a:pt x="1603413" y="704182"/>
                </a:cubicBezTo>
                <a:cubicBezTo>
                  <a:pt x="1589809" y="717786"/>
                  <a:pt x="1571357" y="725429"/>
                  <a:pt x="1552117" y="725429"/>
                </a:cubicBezTo>
                <a:lnTo>
                  <a:pt x="72543" y="725429"/>
                </a:lnTo>
                <a:cubicBezTo>
                  <a:pt x="53303" y="725429"/>
                  <a:pt x="34852" y="717786"/>
                  <a:pt x="21247" y="704182"/>
                </a:cubicBezTo>
                <a:cubicBezTo>
                  <a:pt x="7643" y="690578"/>
                  <a:pt x="0" y="672126"/>
                  <a:pt x="0" y="652886"/>
                </a:cubicBezTo>
                <a:lnTo>
                  <a:pt x="0" y="72543"/>
                </a:lnTo>
                <a:close/>
              </a:path>
            </a:pathLst>
          </a:custGeom>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587" tIns="74587" rIns="74587" bIns="74587" numCol="1" spcCol="1270" anchor="ctr" anchorCtr="0">
            <a:noAutofit/>
          </a:bodyPr>
          <a:lstStyle/>
          <a:p>
            <a:pPr lvl="0" algn="ctr" defTabSz="622300">
              <a:lnSpc>
                <a:spcPct val="90000"/>
              </a:lnSpc>
              <a:spcAft>
                <a:spcPct val="35000"/>
              </a:spcAft>
            </a:pPr>
            <a:r>
              <a:rPr lang="zh-CN" altLang="en-US" sz="1600" b="1" dirty="0" smtClean="0">
                <a:latin typeface="微软雅黑" pitchFamily="34" charset="-122"/>
                <a:ea typeface="微软雅黑" pitchFamily="34" charset="-122"/>
              </a:rPr>
              <a:t>墙角装</a:t>
            </a:r>
            <a:endParaRPr lang="zh-CN" altLang="en-US" sz="1600" b="1" dirty="0">
              <a:latin typeface="微软雅黑" pitchFamily="34" charset="-122"/>
              <a:ea typeface="微软雅黑" pitchFamily="34" charset="-122"/>
            </a:endParaRPr>
          </a:p>
        </p:txBody>
      </p:sp>
      <p:sp>
        <p:nvSpPr>
          <p:cNvPr id="51" name="任意多边形 50"/>
          <p:cNvSpPr/>
          <p:nvPr/>
        </p:nvSpPr>
        <p:spPr>
          <a:xfrm>
            <a:off x="1785918" y="1503918"/>
            <a:ext cx="1428760" cy="1268919"/>
          </a:xfrm>
          <a:custGeom>
            <a:avLst/>
            <a:gdLst>
              <a:gd name="connsiteX0" fmla="*/ 0 w 1054022"/>
              <a:gd name="connsiteY0" fmla="*/ 105402 h 1263419"/>
              <a:gd name="connsiteX1" fmla="*/ 30872 w 1054022"/>
              <a:gd name="connsiteY1" fmla="*/ 30872 h 1263419"/>
              <a:gd name="connsiteX2" fmla="*/ 105403 w 1054022"/>
              <a:gd name="connsiteY2" fmla="*/ 1 h 1263419"/>
              <a:gd name="connsiteX3" fmla="*/ 948620 w 1054022"/>
              <a:gd name="connsiteY3" fmla="*/ 0 h 1263419"/>
              <a:gd name="connsiteX4" fmla="*/ 1023150 w 1054022"/>
              <a:gd name="connsiteY4" fmla="*/ 30872 h 1263419"/>
              <a:gd name="connsiteX5" fmla="*/ 1054021 w 1054022"/>
              <a:gd name="connsiteY5" fmla="*/ 105403 h 1263419"/>
              <a:gd name="connsiteX6" fmla="*/ 1054022 w 1054022"/>
              <a:gd name="connsiteY6" fmla="*/ 1158017 h 1263419"/>
              <a:gd name="connsiteX7" fmla="*/ 1023150 w 1054022"/>
              <a:gd name="connsiteY7" fmla="*/ 1232547 h 1263419"/>
              <a:gd name="connsiteX8" fmla="*/ 948619 w 1054022"/>
              <a:gd name="connsiteY8" fmla="*/ 1263419 h 1263419"/>
              <a:gd name="connsiteX9" fmla="*/ 105402 w 1054022"/>
              <a:gd name="connsiteY9" fmla="*/ 1263419 h 1263419"/>
              <a:gd name="connsiteX10" fmla="*/ 30872 w 1054022"/>
              <a:gd name="connsiteY10" fmla="*/ 1232547 h 1263419"/>
              <a:gd name="connsiteX11" fmla="*/ 1 w 1054022"/>
              <a:gd name="connsiteY11" fmla="*/ 1158016 h 1263419"/>
              <a:gd name="connsiteX12" fmla="*/ 0 w 1054022"/>
              <a:gd name="connsiteY12" fmla="*/ 105402 h 12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022" h="1263419">
                <a:moveTo>
                  <a:pt x="0" y="105402"/>
                </a:moveTo>
                <a:cubicBezTo>
                  <a:pt x="0" y="77448"/>
                  <a:pt x="11105" y="50638"/>
                  <a:pt x="30872" y="30872"/>
                </a:cubicBezTo>
                <a:cubicBezTo>
                  <a:pt x="50639" y="11105"/>
                  <a:pt x="77448" y="1"/>
                  <a:pt x="105403" y="1"/>
                </a:cubicBezTo>
                <a:lnTo>
                  <a:pt x="948620" y="0"/>
                </a:lnTo>
                <a:cubicBezTo>
                  <a:pt x="976574" y="0"/>
                  <a:pt x="1003384" y="11105"/>
                  <a:pt x="1023150" y="30872"/>
                </a:cubicBezTo>
                <a:cubicBezTo>
                  <a:pt x="1042917" y="50639"/>
                  <a:pt x="1054021" y="77448"/>
                  <a:pt x="1054021" y="105403"/>
                </a:cubicBezTo>
                <a:cubicBezTo>
                  <a:pt x="1054021" y="456274"/>
                  <a:pt x="1054022" y="807146"/>
                  <a:pt x="1054022" y="1158017"/>
                </a:cubicBezTo>
                <a:cubicBezTo>
                  <a:pt x="1054022" y="1185971"/>
                  <a:pt x="1042917" y="1212781"/>
                  <a:pt x="1023150" y="1232547"/>
                </a:cubicBezTo>
                <a:cubicBezTo>
                  <a:pt x="1003383" y="1252314"/>
                  <a:pt x="976574" y="1263419"/>
                  <a:pt x="948619" y="1263419"/>
                </a:cubicBezTo>
                <a:lnTo>
                  <a:pt x="105402" y="1263419"/>
                </a:lnTo>
                <a:cubicBezTo>
                  <a:pt x="77448" y="1263419"/>
                  <a:pt x="50638" y="1252314"/>
                  <a:pt x="30872" y="1232547"/>
                </a:cubicBezTo>
                <a:cubicBezTo>
                  <a:pt x="11105" y="1212780"/>
                  <a:pt x="1" y="1185971"/>
                  <a:pt x="1" y="1158016"/>
                </a:cubicBezTo>
                <a:cubicBezTo>
                  <a:pt x="1" y="807145"/>
                  <a:pt x="0" y="456273"/>
                  <a:pt x="0" y="105402"/>
                </a:cubicBezTo>
                <a:close/>
              </a:path>
            </a:pathLst>
          </a:custGeom>
          <a:blipFill>
            <a:blip r:embed="rId3" cstate="print"/>
            <a:stretch>
              <a:fillRect/>
            </a:stretch>
          </a:blip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591" tIns="76591" rIns="76591" bIns="76591" numCol="1" spcCol="1270" anchor="ctr" anchorCtr="0">
            <a:noAutofit/>
          </a:bodyPr>
          <a:lstStyle/>
          <a:p>
            <a:pPr lvl="0" algn="ctr" defTabSz="533400">
              <a:lnSpc>
                <a:spcPct val="90000"/>
              </a:lnSpc>
              <a:spcBef>
                <a:spcPct val="0"/>
              </a:spcBef>
              <a:spcAft>
                <a:spcPct val="35000"/>
              </a:spcAft>
            </a:pPr>
            <a:endParaRPr lang="zh-CN" altLang="en-US" sz="1200" kern="1200" baseline="0" dirty="0">
              <a:latin typeface="Verdana" pitchFamily="34" charset="0"/>
              <a:ea typeface="微软雅黑" pitchFamily="34" charset="-122"/>
            </a:endParaRPr>
          </a:p>
        </p:txBody>
      </p:sp>
      <p:sp>
        <p:nvSpPr>
          <p:cNvPr id="52" name="任意多边形 51"/>
          <p:cNvSpPr/>
          <p:nvPr/>
        </p:nvSpPr>
        <p:spPr>
          <a:xfrm>
            <a:off x="1785918" y="3146991"/>
            <a:ext cx="1428760" cy="1268919"/>
          </a:xfrm>
          <a:custGeom>
            <a:avLst/>
            <a:gdLst>
              <a:gd name="connsiteX0" fmla="*/ 0 w 1054022"/>
              <a:gd name="connsiteY0" fmla="*/ 105402 h 1263419"/>
              <a:gd name="connsiteX1" fmla="*/ 30872 w 1054022"/>
              <a:gd name="connsiteY1" fmla="*/ 30872 h 1263419"/>
              <a:gd name="connsiteX2" fmla="*/ 105403 w 1054022"/>
              <a:gd name="connsiteY2" fmla="*/ 1 h 1263419"/>
              <a:gd name="connsiteX3" fmla="*/ 948620 w 1054022"/>
              <a:gd name="connsiteY3" fmla="*/ 0 h 1263419"/>
              <a:gd name="connsiteX4" fmla="*/ 1023150 w 1054022"/>
              <a:gd name="connsiteY4" fmla="*/ 30872 h 1263419"/>
              <a:gd name="connsiteX5" fmla="*/ 1054021 w 1054022"/>
              <a:gd name="connsiteY5" fmla="*/ 105403 h 1263419"/>
              <a:gd name="connsiteX6" fmla="*/ 1054022 w 1054022"/>
              <a:gd name="connsiteY6" fmla="*/ 1158017 h 1263419"/>
              <a:gd name="connsiteX7" fmla="*/ 1023150 w 1054022"/>
              <a:gd name="connsiteY7" fmla="*/ 1232547 h 1263419"/>
              <a:gd name="connsiteX8" fmla="*/ 948619 w 1054022"/>
              <a:gd name="connsiteY8" fmla="*/ 1263419 h 1263419"/>
              <a:gd name="connsiteX9" fmla="*/ 105402 w 1054022"/>
              <a:gd name="connsiteY9" fmla="*/ 1263419 h 1263419"/>
              <a:gd name="connsiteX10" fmla="*/ 30872 w 1054022"/>
              <a:gd name="connsiteY10" fmla="*/ 1232547 h 1263419"/>
              <a:gd name="connsiteX11" fmla="*/ 1 w 1054022"/>
              <a:gd name="connsiteY11" fmla="*/ 1158016 h 1263419"/>
              <a:gd name="connsiteX12" fmla="*/ 0 w 1054022"/>
              <a:gd name="connsiteY12" fmla="*/ 105402 h 12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022" h="1263419">
                <a:moveTo>
                  <a:pt x="0" y="105402"/>
                </a:moveTo>
                <a:cubicBezTo>
                  <a:pt x="0" y="77448"/>
                  <a:pt x="11105" y="50638"/>
                  <a:pt x="30872" y="30872"/>
                </a:cubicBezTo>
                <a:cubicBezTo>
                  <a:pt x="50639" y="11105"/>
                  <a:pt x="77448" y="1"/>
                  <a:pt x="105403" y="1"/>
                </a:cubicBezTo>
                <a:lnTo>
                  <a:pt x="948620" y="0"/>
                </a:lnTo>
                <a:cubicBezTo>
                  <a:pt x="976574" y="0"/>
                  <a:pt x="1003384" y="11105"/>
                  <a:pt x="1023150" y="30872"/>
                </a:cubicBezTo>
                <a:cubicBezTo>
                  <a:pt x="1042917" y="50639"/>
                  <a:pt x="1054021" y="77448"/>
                  <a:pt x="1054021" y="105403"/>
                </a:cubicBezTo>
                <a:cubicBezTo>
                  <a:pt x="1054021" y="456274"/>
                  <a:pt x="1054022" y="807146"/>
                  <a:pt x="1054022" y="1158017"/>
                </a:cubicBezTo>
                <a:cubicBezTo>
                  <a:pt x="1054022" y="1185971"/>
                  <a:pt x="1042917" y="1212781"/>
                  <a:pt x="1023150" y="1232547"/>
                </a:cubicBezTo>
                <a:cubicBezTo>
                  <a:pt x="1003383" y="1252314"/>
                  <a:pt x="976574" y="1263419"/>
                  <a:pt x="948619" y="1263419"/>
                </a:cubicBezTo>
                <a:lnTo>
                  <a:pt x="105402" y="1263419"/>
                </a:lnTo>
                <a:cubicBezTo>
                  <a:pt x="77448" y="1263419"/>
                  <a:pt x="50638" y="1252314"/>
                  <a:pt x="30872" y="1232547"/>
                </a:cubicBezTo>
                <a:cubicBezTo>
                  <a:pt x="11105" y="1212780"/>
                  <a:pt x="1" y="1185971"/>
                  <a:pt x="1" y="1158016"/>
                </a:cubicBezTo>
                <a:cubicBezTo>
                  <a:pt x="1" y="807145"/>
                  <a:pt x="0" y="456273"/>
                  <a:pt x="0" y="105402"/>
                </a:cubicBezTo>
                <a:close/>
              </a:path>
            </a:pathLst>
          </a:custGeom>
          <a:blipFill>
            <a:blip r:embed="rId4" cstate="print"/>
            <a:stretch>
              <a:fillRect/>
            </a:stretch>
          </a:blip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591" tIns="76591" rIns="76591" bIns="76591" numCol="1" spcCol="1270" anchor="ctr" anchorCtr="0">
            <a:noAutofit/>
          </a:bodyPr>
          <a:lstStyle/>
          <a:p>
            <a:pPr lvl="0" algn="ctr" defTabSz="533400">
              <a:lnSpc>
                <a:spcPct val="90000"/>
              </a:lnSpc>
              <a:spcBef>
                <a:spcPct val="0"/>
              </a:spcBef>
              <a:spcAft>
                <a:spcPct val="35000"/>
              </a:spcAft>
            </a:pPr>
            <a:endParaRPr lang="zh-CN" altLang="en-US" sz="1200" kern="1200" baseline="0" dirty="0">
              <a:latin typeface="Verdana" pitchFamily="34" charset="0"/>
              <a:ea typeface="微软雅黑" pitchFamily="34" charset="-122"/>
            </a:endParaRPr>
          </a:p>
        </p:txBody>
      </p:sp>
      <p:sp>
        <p:nvSpPr>
          <p:cNvPr id="54" name="任意多边形 53"/>
          <p:cNvSpPr/>
          <p:nvPr/>
        </p:nvSpPr>
        <p:spPr>
          <a:xfrm>
            <a:off x="6502785" y="1088511"/>
            <a:ext cx="1428760" cy="1268919"/>
          </a:xfrm>
          <a:custGeom>
            <a:avLst/>
            <a:gdLst>
              <a:gd name="connsiteX0" fmla="*/ 0 w 1054022"/>
              <a:gd name="connsiteY0" fmla="*/ 105402 h 1263419"/>
              <a:gd name="connsiteX1" fmla="*/ 30872 w 1054022"/>
              <a:gd name="connsiteY1" fmla="*/ 30872 h 1263419"/>
              <a:gd name="connsiteX2" fmla="*/ 105403 w 1054022"/>
              <a:gd name="connsiteY2" fmla="*/ 1 h 1263419"/>
              <a:gd name="connsiteX3" fmla="*/ 948620 w 1054022"/>
              <a:gd name="connsiteY3" fmla="*/ 0 h 1263419"/>
              <a:gd name="connsiteX4" fmla="*/ 1023150 w 1054022"/>
              <a:gd name="connsiteY4" fmla="*/ 30872 h 1263419"/>
              <a:gd name="connsiteX5" fmla="*/ 1054021 w 1054022"/>
              <a:gd name="connsiteY5" fmla="*/ 105403 h 1263419"/>
              <a:gd name="connsiteX6" fmla="*/ 1054022 w 1054022"/>
              <a:gd name="connsiteY6" fmla="*/ 1158017 h 1263419"/>
              <a:gd name="connsiteX7" fmla="*/ 1023150 w 1054022"/>
              <a:gd name="connsiteY7" fmla="*/ 1232547 h 1263419"/>
              <a:gd name="connsiteX8" fmla="*/ 948619 w 1054022"/>
              <a:gd name="connsiteY8" fmla="*/ 1263419 h 1263419"/>
              <a:gd name="connsiteX9" fmla="*/ 105402 w 1054022"/>
              <a:gd name="connsiteY9" fmla="*/ 1263419 h 1263419"/>
              <a:gd name="connsiteX10" fmla="*/ 30872 w 1054022"/>
              <a:gd name="connsiteY10" fmla="*/ 1232547 h 1263419"/>
              <a:gd name="connsiteX11" fmla="*/ 1 w 1054022"/>
              <a:gd name="connsiteY11" fmla="*/ 1158016 h 1263419"/>
              <a:gd name="connsiteX12" fmla="*/ 0 w 1054022"/>
              <a:gd name="connsiteY12" fmla="*/ 105402 h 12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022" h="1263419">
                <a:moveTo>
                  <a:pt x="0" y="105402"/>
                </a:moveTo>
                <a:cubicBezTo>
                  <a:pt x="0" y="77448"/>
                  <a:pt x="11105" y="50638"/>
                  <a:pt x="30872" y="30872"/>
                </a:cubicBezTo>
                <a:cubicBezTo>
                  <a:pt x="50639" y="11105"/>
                  <a:pt x="77448" y="1"/>
                  <a:pt x="105403" y="1"/>
                </a:cubicBezTo>
                <a:lnTo>
                  <a:pt x="948620" y="0"/>
                </a:lnTo>
                <a:cubicBezTo>
                  <a:pt x="976574" y="0"/>
                  <a:pt x="1003384" y="11105"/>
                  <a:pt x="1023150" y="30872"/>
                </a:cubicBezTo>
                <a:cubicBezTo>
                  <a:pt x="1042917" y="50639"/>
                  <a:pt x="1054021" y="77448"/>
                  <a:pt x="1054021" y="105403"/>
                </a:cubicBezTo>
                <a:cubicBezTo>
                  <a:pt x="1054021" y="456274"/>
                  <a:pt x="1054022" y="807146"/>
                  <a:pt x="1054022" y="1158017"/>
                </a:cubicBezTo>
                <a:cubicBezTo>
                  <a:pt x="1054022" y="1185971"/>
                  <a:pt x="1042917" y="1212781"/>
                  <a:pt x="1023150" y="1232547"/>
                </a:cubicBezTo>
                <a:cubicBezTo>
                  <a:pt x="1003383" y="1252314"/>
                  <a:pt x="976574" y="1263419"/>
                  <a:pt x="948619" y="1263419"/>
                </a:cubicBezTo>
                <a:lnTo>
                  <a:pt x="105402" y="1263419"/>
                </a:lnTo>
                <a:cubicBezTo>
                  <a:pt x="77448" y="1263419"/>
                  <a:pt x="50638" y="1252314"/>
                  <a:pt x="30872" y="1232547"/>
                </a:cubicBezTo>
                <a:cubicBezTo>
                  <a:pt x="11105" y="1212780"/>
                  <a:pt x="1" y="1185971"/>
                  <a:pt x="1" y="1158016"/>
                </a:cubicBezTo>
                <a:cubicBezTo>
                  <a:pt x="1" y="807145"/>
                  <a:pt x="0" y="456273"/>
                  <a:pt x="0" y="105402"/>
                </a:cubicBezTo>
                <a:close/>
              </a:path>
            </a:pathLst>
          </a:custGeom>
          <a:blipFill>
            <a:blip r:embed="rId5" cstate="print"/>
            <a:stretch>
              <a:fillRect/>
            </a:stretch>
          </a:blip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591" tIns="76591" rIns="76591" bIns="76591" numCol="1" spcCol="1270" anchor="ctr" anchorCtr="0">
            <a:noAutofit/>
          </a:bodyPr>
          <a:lstStyle/>
          <a:p>
            <a:pPr lvl="0" algn="ctr" defTabSz="533400">
              <a:lnSpc>
                <a:spcPct val="90000"/>
              </a:lnSpc>
              <a:spcBef>
                <a:spcPct val="0"/>
              </a:spcBef>
              <a:spcAft>
                <a:spcPct val="35000"/>
              </a:spcAft>
            </a:pPr>
            <a:endParaRPr lang="zh-CN" altLang="en-US" sz="1200" kern="1200" baseline="0" dirty="0">
              <a:latin typeface="Verdana" pitchFamily="34" charset="0"/>
              <a:ea typeface="微软雅黑" pitchFamily="34" charset="-122"/>
            </a:endParaRPr>
          </a:p>
        </p:txBody>
      </p:sp>
      <p:sp>
        <p:nvSpPr>
          <p:cNvPr id="55" name="任意多边形 54"/>
          <p:cNvSpPr/>
          <p:nvPr/>
        </p:nvSpPr>
        <p:spPr>
          <a:xfrm>
            <a:off x="6500826" y="3929066"/>
            <a:ext cx="1428760" cy="1268919"/>
          </a:xfrm>
          <a:custGeom>
            <a:avLst/>
            <a:gdLst>
              <a:gd name="connsiteX0" fmla="*/ 0 w 1054022"/>
              <a:gd name="connsiteY0" fmla="*/ 105402 h 1263419"/>
              <a:gd name="connsiteX1" fmla="*/ 30872 w 1054022"/>
              <a:gd name="connsiteY1" fmla="*/ 30872 h 1263419"/>
              <a:gd name="connsiteX2" fmla="*/ 105403 w 1054022"/>
              <a:gd name="connsiteY2" fmla="*/ 1 h 1263419"/>
              <a:gd name="connsiteX3" fmla="*/ 948620 w 1054022"/>
              <a:gd name="connsiteY3" fmla="*/ 0 h 1263419"/>
              <a:gd name="connsiteX4" fmla="*/ 1023150 w 1054022"/>
              <a:gd name="connsiteY4" fmla="*/ 30872 h 1263419"/>
              <a:gd name="connsiteX5" fmla="*/ 1054021 w 1054022"/>
              <a:gd name="connsiteY5" fmla="*/ 105403 h 1263419"/>
              <a:gd name="connsiteX6" fmla="*/ 1054022 w 1054022"/>
              <a:gd name="connsiteY6" fmla="*/ 1158017 h 1263419"/>
              <a:gd name="connsiteX7" fmla="*/ 1023150 w 1054022"/>
              <a:gd name="connsiteY7" fmla="*/ 1232547 h 1263419"/>
              <a:gd name="connsiteX8" fmla="*/ 948619 w 1054022"/>
              <a:gd name="connsiteY8" fmla="*/ 1263419 h 1263419"/>
              <a:gd name="connsiteX9" fmla="*/ 105402 w 1054022"/>
              <a:gd name="connsiteY9" fmla="*/ 1263419 h 1263419"/>
              <a:gd name="connsiteX10" fmla="*/ 30872 w 1054022"/>
              <a:gd name="connsiteY10" fmla="*/ 1232547 h 1263419"/>
              <a:gd name="connsiteX11" fmla="*/ 1 w 1054022"/>
              <a:gd name="connsiteY11" fmla="*/ 1158016 h 1263419"/>
              <a:gd name="connsiteX12" fmla="*/ 0 w 1054022"/>
              <a:gd name="connsiteY12" fmla="*/ 105402 h 12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022" h="1263419">
                <a:moveTo>
                  <a:pt x="0" y="105402"/>
                </a:moveTo>
                <a:cubicBezTo>
                  <a:pt x="0" y="77448"/>
                  <a:pt x="11105" y="50638"/>
                  <a:pt x="30872" y="30872"/>
                </a:cubicBezTo>
                <a:cubicBezTo>
                  <a:pt x="50639" y="11105"/>
                  <a:pt x="77448" y="1"/>
                  <a:pt x="105403" y="1"/>
                </a:cubicBezTo>
                <a:lnTo>
                  <a:pt x="948620" y="0"/>
                </a:lnTo>
                <a:cubicBezTo>
                  <a:pt x="976574" y="0"/>
                  <a:pt x="1003384" y="11105"/>
                  <a:pt x="1023150" y="30872"/>
                </a:cubicBezTo>
                <a:cubicBezTo>
                  <a:pt x="1042917" y="50639"/>
                  <a:pt x="1054021" y="77448"/>
                  <a:pt x="1054021" y="105403"/>
                </a:cubicBezTo>
                <a:cubicBezTo>
                  <a:pt x="1054021" y="456274"/>
                  <a:pt x="1054022" y="807146"/>
                  <a:pt x="1054022" y="1158017"/>
                </a:cubicBezTo>
                <a:cubicBezTo>
                  <a:pt x="1054022" y="1185971"/>
                  <a:pt x="1042917" y="1212781"/>
                  <a:pt x="1023150" y="1232547"/>
                </a:cubicBezTo>
                <a:cubicBezTo>
                  <a:pt x="1003383" y="1252314"/>
                  <a:pt x="976574" y="1263419"/>
                  <a:pt x="948619" y="1263419"/>
                </a:cubicBezTo>
                <a:lnTo>
                  <a:pt x="105402" y="1263419"/>
                </a:lnTo>
                <a:cubicBezTo>
                  <a:pt x="77448" y="1263419"/>
                  <a:pt x="50638" y="1252314"/>
                  <a:pt x="30872" y="1232547"/>
                </a:cubicBezTo>
                <a:cubicBezTo>
                  <a:pt x="11105" y="1212780"/>
                  <a:pt x="1" y="1185971"/>
                  <a:pt x="1" y="1158016"/>
                </a:cubicBezTo>
                <a:cubicBezTo>
                  <a:pt x="1" y="807145"/>
                  <a:pt x="0" y="456273"/>
                  <a:pt x="0" y="105402"/>
                </a:cubicBezTo>
                <a:close/>
              </a:path>
            </a:pathLst>
          </a:custGeom>
          <a:blipFill>
            <a:blip r:embed="rId6" cstate="print"/>
            <a:stretch>
              <a:fillRect/>
            </a:stretch>
          </a:blip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591" tIns="76591" rIns="76591" bIns="76591" numCol="1" spcCol="1270" anchor="ctr" anchorCtr="0">
            <a:noAutofit/>
          </a:bodyPr>
          <a:lstStyle/>
          <a:p>
            <a:pPr lvl="0" algn="ctr" defTabSz="533400">
              <a:lnSpc>
                <a:spcPct val="90000"/>
              </a:lnSpc>
              <a:spcBef>
                <a:spcPct val="0"/>
              </a:spcBef>
              <a:spcAft>
                <a:spcPct val="35000"/>
              </a:spcAft>
            </a:pPr>
            <a:endParaRPr lang="zh-CN" altLang="en-US" sz="1200" kern="1200" baseline="0" dirty="0">
              <a:latin typeface="Verdana" pitchFamily="34" charset="0"/>
              <a:ea typeface="微软雅黑" pitchFamily="34" charset="-122"/>
            </a:endParaRPr>
          </a:p>
        </p:txBody>
      </p:sp>
      <p:sp>
        <p:nvSpPr>
          <p:cNvPr id="57" name="任意多边形 56"/>
          <p:cNvSpPr/>
          <p:nvPr/>
        </p:nvSpPr>
        <p:spPr>
          <a:xfrm>
            <a:off x="1785918" y="4790065"/>
            <a:ext cx="1428760" cy="1268919"/>
          </a:xfrm>
          <a:custGeom>
            <a:avLst/>
            <a:gdLst>
              <a:gd name="connsiteX0" fmla="*/ 0 w 1054022"/>
              <a:gd name="connsiteY0" fmla="*/ 105402 h 1263419"/>
              <a:gd name="connsiteX1" fmla="*/ 30872 w 1054022"/>
              <a:gd name="connsiteY1" fmla="*/ 30872 h 1263419"/>
              <a:gd name="connsiteX2" fmla="*/ 105403 w 1054022"/>
              <a:gd name="connsiteY2" fmla="*/ 1 h 1263419"/>
              <a:gd name="connsiteX3" fmla="*/ 948620 w 1054022"/>
              <a:gd name="connsiteY3" fmla="*/ 0 h 1263419"/>
              <a:gd name="connsiteX4" fmla="*/ 1023150 w 1054022"/>
              <a:gd name="connsiteY4" fmla="*/ 30872 h 1263419"/>
              <a:gd name="connsiteX5" fmla="*/ 1054021 w 1054022"/>
              <a:gd name="connsiteY5" fmla="*/ 105403 h 1263419"/>
              <a:gd name="connsiteX6" fmla="*/ 1054022 w 1054022"/>
              <a:gd name="connsiteY6" fmla="*/ 1158017 h 1263419"/>
              <a:gd name="connsiteX7" fmla="*/ 1023150 w 1054022"/>
              <a:gd name="connsiteY7" fmla="*/ 1232547 h 1263419"/>
              <a:gd name="connsiteX8" fmla="*/ 948619 w 1054022"/>
              <a:gd name="connsiteY8" fmla="*/ 1263419 h 1263419"/>
              <a:gd name="connsiteX9" fmla="*/ 105402 w 1054022"/>
              <a:gd name="connsiteY9" fmla="*/ 1263419 h 1263419"/>
              <a:gd name="connsiteX10" fmla="*/ 30872 w 1054022"/>
              <a:gd name="connsiteY10" fmla="*/ 1232547 h 1263419"/>
              <a:gd name="connsiteX11" fmla="*/ 1 w 1054022"/>
              <a:gd name="connsiteY11" fmla="*/ 1158016 h 1263419"/>
              <a:gd name="connsiteX12" fmla="*/ 0 w 1054022"/>
              <a:gd name="connsiteY12" fmla="*/ 105402 h 126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022" h="1263419">
                <a:moveTo>
                  <a:pt x="0" y="105402"/>
                </a:moveTo>
                <a:cubicBezTo>
                  <a:pt x="0" y="77448"/>
                  <a:pt x="11105" y="50638"/>
                  <a:pt x="30872" y="30872"/>
                </a:cubicBezTo>
                <a:cubicBezTo>
                  <a:pt x="50639" y="11105"/>
                  <a:pt x="77448" y="1"/>
                  <a:pt x="105403" y="1"/>
                </a:cubicBezTo>
                <a:lnTo>
                  <a:pt x="948620" y="0"/>
                </a:lnTo>
                <a:cubicBezTo>
                  <a:pt x="976574" y="0"/>
                  <a:pt x="1003384" y="11105"/>
                  <a:pt x="1023150" y="30872"/>
                </a:cubicBezTo>
                <a:cubicBezTo>
                  <a:pt x="1042917" y="50639"/>
                  <a:pt x="1054021" y="77448"/>
                  <a:pt x="1054021" y="105403"/>
                </a:cubicBezTo>
                <a:cubicBezTo>
                  <a:pt x="1054021" y="456274"/>
                  <a:pt x="1054022" y="807146"/>
                  <a:pt x="1054022" y="1158017"/>
                </a:cubicBezTo>
                <a:cubicBezTo>
                  <a:pt x="1054022" y="1185971"/>
                  <a:pt x="1042917" y="1212781"/>
                  <a:pt x="1023150" y="1232547"/>
                </a:cubicBezTo>
                <a:cubicBezTo>
                  <a:pt x="1003383" y="1252314"/>
                  <a:pt x="976574" y="1263419"/>
                  <a:pt x="948619" y="1263419"/>
                </a:cubicBezTo>
                <a:lnTo>
                  <a:pt x="105402" y="1263419"/>
                </a:lnTo>
                <a:cubicBezTo>
                  <a:pt x="77448" y="1263419"/>
                  <a:pt x="50638" y="1252314"/>
                  <a:pt x="30872" y="1232547"/>
                </a:cubicBezTo>
                <a:cubicBezTo>
                  <a:pt x="11105" y="1212780"/>
                  <a:pt x="1" y="1185971"/>
                  <a:pt x="1" y="1158016"/>
                </a:cubicBezTo>
                <a:cubicBezTo>
                  <a:pt x="1" y="807145"/>
                  <a:pt x="0" y="456273"/>
                  <a:pt x="0" y="105402"/>
                </a:cubicBezTo>
                <a:close/>
              </a:path>
            </a:pathLst>
          </a:custGeom>
          <a:blipFill>
            <a:blip r:embed="rId7" cstate="print"/>
            <a:stretch>
              <a:fillRect/>
            </a:stretch>
          </a:blip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591" tIns="76591" rIns="76591" bIns="76591" numCol="1" spcCol="1270" anchor="ctr" anchorCtr="0">
            <a:noAutofit/>
          </a:bodyPr>
          <a:lstStyle/>
          <a:p>
            <a:pPr lvl="0" algn="ctr" defTabSz="533400">
              <a:lnSpc>
                <a:spcPct val="90000"/>
              </a:lnSpc>
              <a:spcBef>
                <a:spcPct val="0"/>
              </a:spcBef>
              <a:spcAft>
                <a:spcPct val="35000"/>
              </a:spcAft>
            </a:pPr>
            <a:endParaRPr lang="zh-CN" altLang="en-US" sz="1200" kern="1200" baseline="0" dirty="0">
              <a:latin typeface="Verdana" pitchFamily="34" charset="0"/>
              <a:ea typeface="微软雅黑" pitchFamily="34" charset="-122"/>
            </a:endParaRPr>
          </a:p>
        </p:txBody>
      </p:sp>
      <p:sp>
        <p:nvSpPr>
          <p:cNvPr id="58" name="任意多边形 57"/>
          <p:cNvSpPr/>
          <p:nvPr/>
        </p:nvSpPr>
        <p:spPr>
          <a:xfrm>
            <a:off x="3307841" y="3146992"/>
            <a:ext cx="1407035" cy="1282140"/>
          </a:xfrm>
          <a:custGeom>
            <a:avLst/>
            <a:gdLst>
              <a:gd name="connsiteX0" fmla="*/ 0 w 1335597"/>
              <a:gd name="connsiteY0" fmla="*/ 128214 h 1282140"/>
              <a:gd name="connsiteX1" fmla="*/ 37553 w 1335597"/>
              <a:gd name="connsiteY1" fmla="*/ 37553 h 1282140"/>
              <a:gd name="connsiteX2" fmla="*/ 128214 w 1335597"/>
              <a:gd name="connsiteY2" fmla="*/ 0 h 1282140"/>
              <a:gd name="connsiteX3" fmla="*/ 1207383 w 1335597"/>
              <a:gd name="connsiteY3" fmla="*/ 0 h 1282140"/>
              <a:gd name="connsiteX4" fmla="*/ 1298044 w 1335597"/>
              <a:gd name="connsiteY4" fmla="*/ 37553 h 1282140"/>
              <a:gd name="connsiteX5" fmla="*/ 1335597 w 1335597"/>
              <a:gd name="connsiteY5" fmla="*/ 128214 h 1282140"/>
              <a:gd name="connsiteX6" fmla="*/ 1335597 w 1335597"/>
              <a:gd name="connsiteY6" fmla="*/ 1153926 h 1282140"/>
              <a:gd name="connsiteX7" fmla="*/ 1298044 w 1335597"/>
              <a:gd name="connsiteY7" fmla="*/ 1244587 h 1282140"/>
              <a:gd name="connsiteX8" fmla="*/ 1207383 w 1335597"/>
              <a:gd name="connsiteY8" fmla="*/ 1282140 h 1282140"/>
              <a:gd name="connsiteX9" fmla="*/ 128214 w 1335597"/>
              <a:gd name="connsiteY9" fmla="*/ 1282140 h 1282140"/>
              <a:gd name="connsiteX10" fmla="*/ 37553 w 1335597"/>
              <a:gd name="connsiteY10" fmla="*/ 1244587 h 1282140"/>
              <a:gd name="connsiteX11" fmla="*/ 0 w 1335597"/>
              <a:gd name="connsiteY11" fmla="*/ 1153926 h 1282140"/>
              <a:gd name="connsiteX12" fmla="*/ 0 w 1335597"/>
              <a:gd name="connsiteY12" fmla="*/ 128214 h 12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5597" h="1282140">
                <a:moveTo>
                  <a:pt x="0" y="128214"/>
                </a:moveTo>
                <a:cubicBezTo>
                  <a:pt x="0" y="94210"/>
                  <a:pt x="13508" y="61598"/>
                  <a:pt x="37553" y="37553"/>
                </a:cubicBezTo>
                <a:cubicBezTo>
                  <a:pt x="61598" y="13508"/>
                  <a:pt x="94210" y="0"/>
                  <a:pt x="128214" y="0"/>
                </a:cubicBezTo>
                <a:lnTo>
                  <a:pt x="1207383" y="0"/>
                </a:lnTo>
                <a:cubicBezTo>
                  <a:pt x="1241387" y="0"/>
                  <a:pt x="1273999" y="13508"/>
                  <a:pt x="1298044" y="37553"/>
                </a:cubicBezTo>
                <a:cubicBezTo>
                  <a:pt x="1322089" y="61598"/>
                  <a:pt x="1335597" y="94210"/>
                  <a:pt x="1335597" y="128214"/>
                </a:cubicBezTo>
                <a:lnTo>
                  <a:pt x="1335597" y="1153926"/>
                </a:lnTo>
                <a:cubicBezTo>
                  <a:pt x="1335597" y="1187930"/>
                  <a:pt x="1322089" y="1220542"/>
                  <a:pt x="1298044" y="1244587"/>
                </a:cubicBezTo>
                <a:cubicBezTo>
                  <a:pt x="1273999" y="1268632"/>
                  <a:pt x="1241387" y="1282140"/>
                  <a:pt x="1207383" y="1282140"/>
                </a:cubicBezTo>
                <a:lnTo>
                  <a:pt x="128214" y="1282140"/>
                </a:lnTo>
                <a:cubicBezTo>
                  <a:pt x="94210" y="1282140"/>
                  <a:pt x="61598" y="1268632"/>
                  <a:pt x="37553" y="1244587"/>
                </a:cubicBezTo>
                <a:cubicBezTo>
                  <a:pt x="13508" y="1220542"/>
                  <a:pt x="0" y="1187930"/>
                  <a:pt x="0" y="1153926"/>
                </a:cubicBezTo>
                <a:lnTo>
                  <a:pt x="0" y="128214"/>
                </a:lnTo>
                <a:close/>
              </a:path>
            </a:pathLst>
          </a:custGeom>
          <a:blipFill>
            <a:blip r:embed="rId8" cstate="print"/>
            <a:stretch>
              <a:fillRect/>
            </a:stretch>
          </a:blipFill>
          <a:ln>
            <a:no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893" tIns="90893" rIns="90893" bIns="90893" numCol="1" spcCol="1270" anchor="ctr" anchorCtr="0">
            <a:noAutofit/>
          </a:bodyPr>
          <a:lstStyle/>
          <a:p>
            <a:pPr lvl="0" algn="ctr" defTabSz="622300">
              <a:lnSpc>
                <a:spcPct val="90000"/>
              </a:lnSpc>
              <a:spcBef>
                <a:spcPct val="0"/>
              </a:spcBef>
              <a:spcAft>
                <a:spcPct val="35000"/>
              </a:spcAft>
            </a:pPr>
            <a:endParaRPr lang="zh-CN" altLang="en-US" sz="1400" kern="1200" dirty="0">
              <a:latin typeface="微软雅黑" pitchFamily="34" charset="-122"/>
              <a:ea typeface="微软雅黑" pitchFamily="34" charset="-122"/>
            </a:endParaRPr>
          </a:p>
        </p:txBody>
      </p:sp>
      <p:sp>
        <p:nvSpPr>
          <p:cNvPr id="59" name="任意多边形 58"/>
          <p:cNvSpPr/>
          <p:nvPr/>
        </p:nvSpPr>
        <p:spPr>
          <a:xfrm>
            <a:off x="6524510" y="5344605"/>
            <a:ext cx="1407035" cy="1282140"/>
          </a:xfrm>
          <a:custGeom>
            <a:avLst/>
            <a:gdLst>
              <a:gd name="connsiteX0" fmla="*/ 0 w 1335597"/>
              <a:gd name="connsiteY0" fmla="*/ 128214 h 1282140"/>
              <a:gd name="connsiteX1" fmla="*/ 37553 w 1335597"/>
              <a:gd name="connsiteY1" fmla="*/ 37553 h 1282140"/>
              <a:gd name="connsiteX2" fmla="*/ 128214 w 1335597"/>
              <a:gd name="connsiteY2" fmla="*/ 0 h 1282140"/>
              <a:gd name="connsiteX3" fmla="*/ 1207383 w 1335597"/>
              <a:gd name="connsiteY3" fmla="*/ 0 h 1282140"/>
              <a:gd name="connsiteX4" fmla="*/ 1298044 w 1335597"/>
              <a:gd name="connsiteY4" fmla="*/ 37553 h 1282140"/>
              <a:gd name="connsiteX5" fmla="*/ 1335597 w 1335597"/>
              <a:gd name="connsiteY5" fmla="*/ 128214 h 1282140"/>
              <a:gd name="connsiteX6" fmla="*/ 1335597 w 1335597"/>
              <a:gd name="connsiteY6" fmla="*/ 1153926 h 1282140"/>
              <a:gd name="connsiteX7" fmla="*/ 1298044 w 1335597"/>
              <a:gd name="connsiteY7" fmla="*/ 1244587 h 1282140"/>
              <a:gd name="connsiteX8" fmla="*/ 1207383 w 1335597"/>
              <a:gd name="connsiteY8" fmla="*/ 1282140 h 1282140"/>
              <a:gd name="connsiteX9" fmla="*/ 128214 w 1335597"/>
              <a:gd name="connsiteY9" fmla="*/ 1282140 h 1282140"/>
              <a:gd name="connsiteX10" fmla="*/ 37553 w 1335597"/>
              <a:gd name="connsiteY10" fmla="*/ 1244587 h 1282140"/>
              <a:gd name="connsiteX11" fmla="*/ 0 w 1335597"/>
              <a:gd name="connsiteY11" fmla="*/ 1153926 h 1282140"/>
              <a:gd name="connsiteX12" fmla="*/ 0 w 1335597"/>
              <a:gd name="connsiteY12" fmla="*/ 128214 h 12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5597" h="1282140">
                <a:moveTo>
                  <a:pt x="0" y="128214"/>
                </a:moveTo>
                <a:cubicBezTo>
                  <a:pt x="0" y="94210"/>
                  <a:pt x="13508" y="61598"/>
                  <a:pt x="37553" y="37553"/>
                </a:cubicBezTo>
                <a:cubicBezTo>
                  <a:pt x="61598" y="13508"/>
                  <a:pt x="94210" y="0"/>
                  <a:pt x="128214" y="0"/>
                </a:cubicBezTo>
                <a:lnTo>
                  <a:pt x="1207383" y="0"/>
                </a:lnTo>
                <a:cubicBezTo>
                  <a:pt x="1241387" y="0"/>
                  <a:pt x="1273999" y="13508"/>
                  <a:pt x="1298044" y="37553"/>
                </a:cubicBezTo>
                <a:cubicBezTo>
                  <a:pt x="1322089" y="61598"/>
                  <a:pt x="1335597" y="94210"/>
                  <a:pt x="1335597" y="128214"/>
                </a:cubicBezTo>
                <a:lnTo>
                  <a:pt x="1335597" y="1153926"/>
                </a:lnTo>
                <a:cubicBezTo>
                  <a:pt x="1335597" y="1187930"/>
                  <a:pt x="1322089" y="1220542"/>
                  <a:pt x="1298044" y="1244587"/>
                </a:cubicBezTo>
                <a:cubicBezTo>
                  <a:pt x="1273999" y="1268632"/>
                  <a:pt x="1241387" y="1282140"/>
                  <a:pt x="1207383" y="1282140"/>
                </a:cubicBezTo>
                <a:lnTo>
                  <a:pt x="128214" y="1282140"/>
                </a:lnTo>
                <a:cubicBezTo>
                  <a:pt x="94210" y="1282140"/>
                  <a:pt x="61598" y="1268632"/>
                  <a:pt x="37553" y="1244587"/>
                </a:cubicBezTo>
                <a:cubicBezTo>
                  <a:pt x="13508" y="1220542"/>
                  <a:pt x="0" y="1187930"/>
                  <a:pt x="0" y="1153926"/>
                </a:cubicBezTo>
                <a:lnTo>
                  <a:pt x="0" y="128214"/>
                </a:lnTo>
                <a:close/>
              </a:path>
            </a:pathLst>
          </a:custGeom>
          <a:blipFill>
            <a:blip r:embed="rId9" cstate="print"/>
            <a:stretch>
              <a:fillRect/>
            </a:stretch>
          </a:blipFill>
          <a:ln>
            <a:no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893" tIns="90893" rIns="90893" bIns="90893" numCol="1" spcCol="1270" anchor="ctr" anchorCtr="0">
            <a:noAutofit/>
          </a:bodyPr>
          <a:lstStyle/>
          <a:p>
            <a:pPr lvl="0" algn="ctr" defTabSz="622300">
              <a:lnSpc>
                <a:spcPct val="90000"/>
              </a:lnSpc>
              <a:spcBef>
                <a:spcPct val="0"/>
              </a:spcBef>
              <a:spcAft>
                <a:spcPct val="35000"/>
              </a:spcAft>
            </a:pPr>
            <a:endParaRPr lang="zh-CN" altLang="en-US" sz="1400" kern="1200" dirty="0">
              <a:latin typeface="微软雅黑" pitchFamily="34" charset="-122"/>
              <a:ea typeface="微软雅黑" pitchFamily="34" charset="-122"/>
            </a:endParaRPr>
          </a:p>
        </p:txBody>
      </p:sp>
      <p:sp>
        <p:nvSpPr>
          <p:cNvPr id="64" name="任意多边形 63"/>
          <p:cNvSpPr/>
          <p:nvPr/>
        </p:nvSpPr>
        <p:spPr>
          <a:xfrm>
            <a:off x="3286116" y="4790066"/>
            <a:ext cx="1407035" cy="1282140"/>
          </a:xfrm>
          <a:custGeom>
            <a:avLst/>
            <a:gdLst>
              <a:gd name="connsiteX0" fmla="*/ 0 w 1335597"/>
              <a:gd name="connsiteY0" fmla="*/ 128214 h 1282140"/>
              <a:gd name="connsiteX1" fmla="*/ 37553 w 1335597"/>
              <a:gd name="connsiteY1" fmla="*/ 37553 h 1282140"/>
              <a:gd name="connsiteX2" fmla="*/ 128214 w 1335597"/>
              <a:gd name="connsiteY2" fmla="*/ 0 h 1282140"/>
              <a:gd name="connsiteX3" fmla="*/ 1207383 w 1335597"/>
              <a:gd name="connsiteY3" fmla="*/ 0 h 1282140"/>
              <a:gd name="connsiteX4" fmla="*/ 1298044 w 1335597"/>
              <a:gd name="connsiteY4" fmla="*/ 37553 h 1282140"/>
              <a:gd name="connsiteX5" fmla="*/ 1335597 w 1335597"/>
              <a:gd name="connsiteY5" fmla="*/ 128214 h 1282140"/>
              <a:gd name="connsiteX6" fmla="*/ 1335597 w 1335597"/>
              <a:gd name="connsiteY6" fmla="*/ 1153926 h 1282140"/>
              <a:gd name="connsiteX7" fmla="*/ 1298044 w 1335597"/>
              <a:gd name="connsiteY7" fmla="*/ 1244587 h 1282140"/>
              <a:gd name="connsiteX8" fmla="*/ 1207383 w 1335597"/>
              <a:gd name="connsiteY8" fmla="*/ 1282140 h 1282140"/>
              <a:gd name="connsiteX9" fmla="*/ 128214 w 1335597"/>
              <a:gd name="connsiteY9" fmla="*/ 1282140 h 1282140"/>
              <a:gd name="connsiteX10" fmla="*/ 37553 w 1335597"/>
              <a:gd name="connsiteY10" fmla="*/ 1244587 h 1282140"/>
              <a:gd name="connsiteX11" fmla="*/ 0 w 1335597"/>
              <a:gd name="connsiteY11" fmla="*/ 1153926 h 1282140"/>
              <a:gd name="connsiteX12" fmla="*/ 0 w 1335597"/>
              <a:gd name="connsiteY12" fmla="*/ 128214 h 12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5597" h="1282140">
                <a:moveTo>
                  <a:pt x="0" y="128214"/>
                </a:moveTo>
                <a:cubicBezTo>
                  <a:pt x="0" y="94210"/>
                  <a:pt x="13508" y="61598"/>
                  <a:pt x="37553" y="37553"/>
                </a:cubicBezTo>
                <a:cubicBezTo>
                  <a:pt x="61598" y="13508"/>
                  <a:pt x="94210" y="0"/>
                  <a:pt x="128214" y="0"/>
                </a:cubicBezTo>
                <a:lnTo>
                  <a:pt x="1207383" y="0"/>
                </a:lnTo>
                <a:cubicBezTo>
                  <a:pt x="1241387" y="0"/>
                  <a:pt x="1273999" y="13508"/>
                  <a:pt x="1298044" y="37553"/>
                </a:cubicBezTo>
                <a:cubicBezTo>
                  <a:pt x="1322089" y="61598"/>
                  <a:pt x="1335597" y="94210"/>
                  <a:pt x="1335597" y="128214"/>
                </a:cubicBezTo>
                <a:lnTo>
                  <a:pt x="1335597" y="1153926"/>
                </a:lnTo>
                <a:cubicBezTo>
                  <a:pt x="1335597" y="1187930"/>
                  <a:pt x="1322089" y="1220542"/>
                  <a:pt x="1298044" y="1244587"/>
                </a:cubicBezTo>
                <a:cubicBezTo>
                  <a:pt x="1273999" y="1268632"/>
                  <a:pt x="1241387" y="1282140"/>
                  <a:pt x="1207383" y="1282140"/>
                </a:cubicBezTo>
                <a:lnTo>
                  <a:pt x="128214" y="1282140"/>
                </a:lnTo>
                <a:cubicBezTo>
                  <a:pt x="94210" y="1282140"/>
                  <a:pt x="61598" y="1268632"/>
                  <a:pt x="37553" y="1244587"/>
                </a:cubicBezTo>
                <a:cubicBezTo>
                  <a:pt x="13508" y="1220542"/>
                  <a:pt x="0" y="1187930"/>
                  <a:pt x="0" y="1153926"/>
                </a:cubicBezTo>
                <a:lnTo>
                  <a:pt x="0" y="128214"/>
                </a:lnTo>
                <a:close/>
              </a:path>
            </a:pathLst>
          </a:custGeom>
          <a:blipFill>
            <a:blip r:embed="rId10" cstate="print"/>
            <a:stretch>
              <a:fillRect/>
            </a:stretch>
          </a:blipFill>
          <a:ln>
            <a:no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893" tIns="90893" rIns="90893" bIns="90893" numCol="1" spcCol="1270" anchor="ctr" anchorCtr="0">
            <a:noAutofit/>
          </a:bodyPr>
          <a:lstStyle/>
          <a:p>
            <a:pPr lvl="0" algn="ctr" defTabSz="622300">
              <a:lnSpc>
                <a:spcPct val="90000"/>
              </a:lnSpc>
              <a:spcBef>
                <a:spcPct val="0"/>
              </a:spcBef>
              <a:spcAft>
                <a:spcPct val="35000"/>
              </a:spcAft>
            </a:pPr>
            <a:endParaRPr lang="zh-CN" altLang="en-US" sz="1400" kern="1200" dirty="0">
              <a:latin typeface="微软雅黑" pitchFamily="34" charset="-122"/>
              <a:ea typeface="微软雅黑" pitchFamily="34" charset="-122"/>
            </a:endParaRPr>
          </a:p>
        </p:txBody>
      </p:sp>
      <p:sp>
        <p:nvSpPr>
          <p:cNvPr id="65" name="任意多边形 64"/>
          <p:cNvSpPr/>
          <p:nvPr/>
        </p:nvSpPr>
        <p:spPr>
          <a:xfrm>
            <a:off x="3286116" y="1503918"/>
            <a:ext cx="1428760" cy="1282140"/>
          </a:xfrm>
          <a:custGeom>
            <a:avLst/>
            <a:gdLst>
              <a:gd name="connsiteX0" fmla="*/ 0 w 1335597"/>
              <a:gd name="connsiteY0" fmla="*/ 128214 h 1282140"/>
              <a:gd name="connsiteX1" fmla="*/ 37553 w 1335597"/>
              <a:gd name="connsiteY1" fmla="*/ 37553 h 1282140"/>
              <a:gd name="connsiteX2" fmla="*/ 128214 w 1335597"/>
              <a:gd name="connsiteY2" fmla="*/ 0 h 1282140"/>
              <a:gd name="connsiteX3" fmla="*/ 1207383 w 1335597"/>
              <a:gd name="connsiteY3" fmla="*/ 0 h 1282140"/>
              <a:gd name="connsiteX4" fmla="*/ 1298044 w 1335597"/>
              <a:gd name="connsiteY4" fmla="*/ 37553 h 1282140"/>
              <a:gd name="connsiteX5" fmla="*/ 1335597 w 1335597"/>
              <a:gd name="connsiteY5" fmla="*/ 128214 h 1282140"/>
              <a:gd name="connsiteX6" fmla="*/ 1335597 w 1335597"/>
              <a:gd name="connsiteY6" fmla="*/ 1153926 h 1282140"/>
              <a:gd name="connsiteX7" fmla="*/ 1298044 w 1335597"/>
              <a:gd name="connsiteY7" fmla="*/ 1244587 h 1282140"/>
              <a:gd name="connsiteX8" fmla="*/ 1207383 w 1335597"/>
              <a:gd name="connsiteY8" fmla="*/ 1282140 h 1282140"/>
              <a:gd name="connsiteX9" fmla="*/ 128214 w 1335597"/>
              <a:gd name="connsiteY9" fmla="*/ 1282140 h 1282140"/>
              <a:gd name="connsiteX10" fmla="*/ 37553 w 1335597"/>
              <a:gd name="connsiteY10" fmla="*/ 1244587 h 1282140"/>
              <a:gd name="connsiteX11" fmla="*/ 0 w 1335597"/>
              <a:gd name="connsiteY11" fmla="*/ 1153926 h 1282140"/>
              <a:gd name="connsiteX12" fmla="*/ 0 w 1335597"/>
              <a:gd name="connsiteY12" fmla="*/ 128214 h 12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5597" h="1282140">
                <a:moveTo>
                  <a:pt x="0" y="128214"/>
                </a:moveTo>
                <a:cubicBezTo>
                  <a:pt x="0" y="94210"/>
                  <a:pt x="13508" y="61598"/>
                  <a:pt x="37553" y="37553"/>
                </a:cubicBezTo>
                <a:cubicBezTo>
                  <a:pt x="61598" y="13508"/>
                  <a:pt x="94210" y="0"/>
                  <a:pt x="128214" y="0"/>
                </a:cubicBezTo>
                <a:lnTo>
                  <a:pt x="1207383" y="0"/>
                </a:lnTo>
                <a:cubicBezTo>
                  <a:pt x="1241387" y="0"/>
                  <a:pt x="1273999" y="13508"/>
                  <a:pt x="1298044" y="37553"/>
                </a:cubicBezTo>
                <a:cubicBezTo>
                  <a:pt x="1322089" y="61598"/>
                  <a:pt x="1335597" y="94210"/>
                  <a:pt x="1335597" y="128214"/>
                </a:cubicBezTo>
                <a:lnTo>
                  <a:pt x="1335597" y="1153926"/>
                </a:lnTo>
                <a:cubicBezTo>
                  <a:pt x="1335597" y="1187930"/>
                  <a:pt x="1322089" y="1220542"/>
                  <a:pt x="1298044" y="1244587"/>
                </a:cubicBezTo>
                <a:cubicBezTo>
                  <a:pt x="1273999" y="1268632"/>
                  <a:pt x="1241387" y="1282140"/>
                  <a:pt x="1207383" y="1282140"/>
                </a:cubicBezTo>
                <a:lnTo>
                  <a:pt x="128214" y="1282140"/>
                </a:lnTo>
                <a:cubicBezTo>
                  <a:pt x="94210" y="1282140"/>
                  <a:pt x="61598" y="1268632"/>
                  <a:pt x="37553" y="1244587"/>
                </a:cubicBezTo>
                <a:cubicBezTo>
                  <a:pt x="13508" y="1220542"/>
                  <a:pt x="0" y="1187930"/>
                  <a:pt x="0" y="1153926"/>
                </a:cubicBezTo>
                <a:lnTo>
                  <a:pt x="0" y="128214"/>
                </a:lnTo>
                <a:close/>
              </a:path>
            </a:pathLst>
          </a:custGeom>
          <a:blipFill>
            <a:blip r:embed="rId11" cstate="print"/>
            <a:stretch>
              <a:fillRect/>
            </a:stretch>
          </a:blipFill>
          <a:ln>
            <a:no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893" tIns="90893" rIns="90893" bIns="90893" numCol="1" spcCol="1270" anchor="ctr" anchorCtr="0">
            <a:noAutofit/>
          </a:bodyPr>
          <a:lstStyle/>
          <a:p>
            <a:pPr lvl="0" algn="ctr" defTabSz="622300">
              <a:lnSpc>
                <a:spcPct val="90000"/>
              </a:lnSpc>
              <a:spcBef>
                <a:spcPct val="0"/>
              </a:spcBef>
              <a:spcAft>
                <a:spcPct val="35000"/>
              </a:spcAft>
            </a:pPr>
            <a:endParaRPr lang="zh-CN" altLang="en-US" sz="1400" kern="1200" dirty="0">
              <a:latin typeface="微软雅黑" pitchFamily="34" charset="-122"/>
              <a:ea typeface="微软雅黑" pitchFamily="34" charset="-122"/>
            </a:endParaRPr>
          </a:p>
        </p:txBody>
      </p:sp>
      <p:sp>
        <p:nvSpPr>
          <p:cNvPr id="66" name="任意多边形 65"/>
          <p:cNvSpPr/>
          <p:nvPr/>
        </p:nvSpPr>
        <p:spPr>
          <a:xfrm>
            <a:off x="6524510" y="2504050"/>
            <a:ext cx="1407035" cy="1282140"/>
          </a:xfrm>
          <a:custGeom>
            <a:avLst/>
            <a:gdLst>
              <a:gd name="connsiteX0" fmla="*/ 0 w 1335597"/>
              <a:gd name="connsiteY0" fmla="*/ 128214 h 1282140"/>
              <a:gd name="connsiteX1" fmla="*/ 37553 w 1335597"/>
              <a:gd name="connsiteY1" fmla="*/ 37553 h 1282140"/>
              <a:gd name="connsiteX2" fmla="*/ 128214 w 1335597"/>
              <a:gd name="connsiteY2" fmla="*/ 0 h 1282140"/>
              <a:gd name="connsiteX3" fmla="*/ 1207383 w 1335597"/>
              <a:gd name="connsiteY3" fmla="*/ 0 h 1282140"/>
              <a:gd name="connsiteX4" fmla="*/ 1298044 w 1335597"/>
              <a:gd name="connsiteY4" fmla="*/ 37553 h 1282140"/>
              <a:gd name="connsiteX5" fmla="*/ 1335597 w 1335597"/>
              <a:gd name="connsiteY5" fmla="*/ 128214 h 1282140"/>
              <a:gd name="connsiteX6" fmla="*/ 1335597 w 1335597"/>
              <a:gd name="connsiteY6" fmla="*/ 1153926 h 1282140"/>
              <a:gd name="connsiteX7" fmla="*/ 1298044 w 1335597"/>
              <a:gd name="connsiteY7" fmla="*/ 1244587 h 1282140"/>
              <a:gd name="connsiteX8" fmla="*/ 1207383 w 1335597"/>
              <a:gd name="connsiteY8" fmla="*/ 1282140 h 1282140"/>
              <a:gd name="connsiteX9" fmla="*/ 128214 w 1335597"/>
              <a:gd name="connsiteY9" fmla="*/ 1282140 h 1282140"/>
              <a:gd name="connsiteX10" fmla="*/ 37553 w 1335597"/>
              <a:gd name="connsiteY10" fmla="*/ 1244587 h 1282140"/>
              <a:gd name="connsiteX11" fmla="*/ 0 w 1335597"/>
              <a:gd name="connsiteY11" fmla="*/ 1153926 h 1282140"/>
              <a:gd name="connsiteX12" fmla="*/ 0 w 1335597"/>
              <a:gd name="connsiteY12" fmla="*/ 128214 h 12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5597" h="1282140">
                <a:moveTo>
                  <a:pt x="0" y="128214"/>
                </a:moveTo>
                <a:cubicBezTo>
                  <a:pt x="0" y="94210"/>
                  <a:pt x="13508" y="61598"/>
                  <a:pt x="37553" y="37553"/>
                </a:cubicBezTo>
                <a:cubicBezTo>
                  <a:pt x="61598" y="13508"/>
                  <a:pt x="94210" y="0"/>
                  <a:pt x="128214" y="0"/>
                </a:cubicBezTo>
                <a:lnTo>
                  <a:pt x="1207383" y="0"/>
                </a:lnTo>
                <a:cubicBezTo>
                  <a:pt x="1241387" y="0"/>
                  <a:pt x="1273999" y="13508"/>
                  <a:pt x="1298044" y="37553"/>
                </a:cubicBezTo>
                <a:cubicBezTo>
                  <a:pt x="1322089" y="61598"/>
                  <a:pt x="1335597" y="94210"/>
                  <a:pt x="1335597" y="128214"/>
                </a:cubicBezTo>
                <a:lnTo>
                  <a:pt x="1335597" y="1153926"/>
                </a:lnTo>
                <a:cubicBezTo>
                  <a:pt x="1335597" y="1187930"/>
                  <a:pt x="1322089" y="1220542"/>
                  <a:pt x="1298044" y="1244587"/>
                </a:cubicBezTo>
                <a:cubicBezTo>
                  <a:pt x="1273999" y="1268632"/>
                  <a:pt x="1241387" y="1282140"/>
                  <a:pt x="1207383" y="1282140"/>
                </a:cubicBezTo>
                <a:lnTo>
                  <a:pt x="128214" y="1282140"/>
                </a:lnTo>
                <a:cubicBezTo>
                  <a:pt x="94210" y="1282140"/>
                  <a:pt x="61598" y="1268632"/>
                  <a:pt x="37553" y="1244587"/>
                </a:cubicBezTo>
                <a:cubicBezTo>
                  <a:pt x="13508" y="1220542"/>
                  <a:pt x="0" y="1187930"/>
                  <a:pt x="0" y="1153926"/>
                </a:cubicBezTo>
                <a:lnTo>
                  <a:pt x="0" y="128214"/>
                </a:lnTo>
                <a:close/>
              </a:path>
            </a:pathLst>
          </a:custGeom>
          <a:blipFill>
            <a:blip r:embed="rId12" cstate="print"/>
            <a:stretch>
              <a:fillRect/>
            </a:stretch>
          </a:blipFill>
          <a:ln>
            <a:no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893" tIns="90893" rIns="90893" bIns="90893" numCol="1" spcCol="1270" anchor="ctr" anchorCtr="0">
            <a:noAutofit/>
          </a:bodyPr>
          <a:lstStyle/>
          <a:p>
            <a:pPr lvl="0" algn="ctr" defTabSz="622300">
              <a:lnSpc>
                <a:spcPct val="90000"/>
              </a:lnSpc>
              <a:spcBef>
                <a:spcPct val="0"/>
              </a:spcBef>
              <a:spcAft>
                <a:spcPct val="35000"/>
              </a:spcAft>
            </a:pPr>
            <a:endParaRPr lang="zh-CN" altLang="en-US" sz="1400" kern="1200" dirty="0">
              <a:latin typeface="微软雅黑" pitchFamily="34" charset="-122"/>
              <a:ea typeface="微软雅黑" pitchFamily="34" charset="-122"/>
            </a:endParaRPr>
          </a:p>
        </p:txBody>
      </p:sp>
    </p:spTree>
    <p:extLst>
      <p:ext uri="{BB962C8B-B14F-4D97-AF65-F5344CB8AC3E}">
        <p14:creationId xmlns:p14="http://schemas.microsoft.com/office/powerpoint/2010/main" val="3223554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枪机配件</a:t>
            </a:r>
            <a:endParaRPr lang="en-US" altLang="zh-CN" dirty="0" smtClean="0"/>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9" name="任意多边形 48"/>
          <p:cNvSpPr/>
          <p:nvPr/>
        </p:nvSpPr>
        <p:spPr>
          <a:xfrm>
            <a:off x="142844" y="3714752"/>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dirty="0" smtClean="0">
                <a:latin typeface="Verdana" pitchFamily="34" charset="0"/>
                <a:ea typeface="微软雅黑" pitchFamily="34" charset="-122"/>
              </a:rPr>
              <a:t>支架</a:t>
            </a:r>
            <a:endParaRPr lang="zh-CN" altLang="en-US" kern="1200" baseline="0" dirty="0">
              <a:latin typeface="Verdana" pitchFamily="34" charset="0"/>
              <a:ea typeface="微软雅黑" pitchFamily="34" charset="-122"/>
            </a:endParaRPr>
          </a:p>
        </p:txBody>
      </p:sp>
      <p:sp>
        <p:nvSpPr>
          <p:cNvPr id="50" name="任意多边形 49"/>
          <p:cNvSpPr/>
          <p:nvPr/>
        </p:nvSpPr>
        <p:spPr>
          <a:xfrm>
            <a:off x="142844" y="1916832"/>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护罩</a:t>
            </a:r>
            <a:endParaRPr lang="zh-CN" altLang="en-US" kern="1200" baseline="0" dirty="0">
              <a:latin typeface="Verdana" pitchFamily="34" charset="0"/>
              <a:ea typeface="微软雅黑" pitchFamily="34" charset="-122"/>
            </a:endParaRPr>
          </a:p>
        </p:txBody>
      </p:sp>
      <p:sp>
        <p:nvSpPr>
          <p:cNvPr id="51" name="任意多边形 50"/>
          <p:cNvSpPr/>
          <p:nvPr/>
        </p:nvSpPr>
        <p:spPr>
          <a:xfrm>
            <a:off x="142844" y="4537352"/>
            <a:ext cx="8786874" cy="94423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特点</a:t>
            </a:r>
            <a:endParaRPr lang="zh-CN" altLang="en-US" kern="1200" baseline="0" dirty="0">
              <a:latin typeface="Verdana" pitchFamily="34" charset="0"/>
              <a:ea typeface="微软雅黑" pitchFamily="34" charset="-122"/>
            </a:endParaRPr>
          </a:p>
        </p:txBody>
      </p:sp>
      <p:sp>
        <p:nvSpPr>
          <p:cNvPr id="52" name="任意多边形 51"/>
          <p:cNvSpPr/>
          <p:nvPr/>
        </p:nvSpPr>
        <p:spPr>
          <a:xfrm>
            <a:off x="142844" y="1052736"/>
            <a:ext cx="8786874" cy="77255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dirty="0">
              <a:latin typeface="Verdana" pitchFamily="34" charset="0"/>
              <a:ea typeface="微软雅黑" pitchFamily="34" charset="-122"/>
            </a:endParaRPr>
          </a:p>
        </p:txBody>
      </p:sp>
      <p:graphicFrame>
        <p:nvGraphicFramePr>
          <p:cNvPr id="9" name="图示 8"/>
          <p:cNvGraphicFramePr/>
          <p:nvPr/>
        </p:nvGraphicFramePr>
        <p:xfrm>
          <a:off x="928662" y="1114156"/>
          <a:ext cx="8001024" cy="5172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1463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半球配件</a:t>
            </a:r>
            <a:endParaRPr lang="en-US" altLang="zh-CN" dirty="0" smtClean="0"/>
          </a:p>
        </p:txBody>
      </p:sp>
      <p:sp>
        <p:nvSpPr>
          <p:cNvPr id="7" name="任意多边形 6"/>
          <p:cNvSpPr/>
          <p:nvPr/>
        </p:nvSpPr>
        <p:spPr>
          <a:xfrm>
            <a:off x="142844" y="3714752"/>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dirty="0" smtClean="0">
                <a:latin typeface="Verdana" pitchFamily="34" charset="0"/>
                <a:ea typeface="微软雅黑" pitchFamily="34" charset="-122"/>
              </a:rPr>
              <a:t>支架</a:t>
            </a:r>
            <a:endParaRPr lang="zh-CN" altLang="en-US" kern="1200" baseline="0" dirty="0">
              <a:latin typeface="Verdana" pitchFamily="34" charset="0"/>
              <a:ea typeface="微软雅黑" pitchFamily="34" charset="-122"/>
            </a:endParaRPr>
          </a:p>
        </p:txBody>
      </p:sp>
      <p:sp>
        <p:nvSpPr>
          <p:cNvPr id="8" name="任意多边形 7"/>
          <p:cNvSpPr/>
          <p:nvPr/>
        </p:nvSpPr>
        <p:spPr>
          <a:xfrm>
            <a:off x="142844" y="1916832"/>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护罩</a:t>
            </a:r>
            <a:endParaRPr lang="zh-CN" altLang="en-US" kern="1200" baseline="0" dirty="0">
              <a:latin typeface="Verdana" pitchFamily="34" charset="0"/>
              <a:ea typeface="微软雅黑" pitchFamily="34" charset="-122"/>
            </a:endParaRPr>
          </a:p>
        </p:txBody>
      </p:sp>
      <p:sp>
        <p:nvSpPr>
          <p:cNvPr id="9" name="任意多边形 8"/>
          <p:cNvSpPr/>
          <p:nvPr/>
        </p:nvSpPr>
        <p:spPr>
          <a:xfrm>
            <a:off x="142844" y="4537352"/>
            <a:ext cx="8786874" cy="94423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特点</a:t>
            </a:r>
            <a:endParaRPr lang="zh-CN" altLang="en-US" kern="1200" baseline="0" dirty="0">
              <a:latin typeface="Verdana" pitchFamily="34" charset="0"/>
              <a:ea typeface="微软雅黑" pitchFamily="34" charset="-122"/>
            </a:endParaRPr>
          </a:p>
        </p:txBody>
      </p:sp>
      <p:sp>
        <p:nvSpPr>
          <p:cNvPr id="10" name="任意多边形 9"/>
          <p:cNvSpPr/>
          <p:nvPr/>
        </p:nvSpPr>
        <p:spPr>
          <a:xfrm>
            <a:off x="142844" y="1052736"/>
            <a:ext cx="8786874" cy="77255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dirty="0">
              <a:latin typeface="Verdana" pitchFamily="34" charset="0"/>
              <a:ea typeface="微软雅黑" pitchFamily="34" charset="-122"/>
            </a:endParaRPr>
          </a:p>
        </p:txBody>
      </p:sp>
      <p:graphicFrame>
        <p:nvGraphicFramePr>
          <p:cNvPr id="12" name="图示 11"/>
          <p:cNvGraphicFramePr/>
          <p:nvPr/>
        </p:nvGraphicFramePr>
        <p:xfrm>
          <a:off x="103808" y="1185594"/>
          <a:ext cx="8111530" cy="5243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5855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42844" y="3714752"/>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dirty="0" smtClean="0">
                <a:latin typeface="Verdana" pitchFamily="34" charset="0"/>
                <a:ea typeface="微软雅黑" pitchFamily="34" charset="-122"/>
              </a:rPr>
              <a:t>支架</a:t>
            </a:r>
            <a:endParaRPr lang="zh-CN" altLang="en-US" kern="1200" baseline="0" dirty="0">
              <a:latin typeface="Verdana" pitchFamily="34" charset="0"/>
              <a:ea typeface="微软雅黑" pitchFamily="34" charset="-122"/>
            </a:endParaRPr>
          </a:p>
        </p:txBody>
      </p:sp>
      <p:sp>
        <p:nvSpPr>
          <p:cNvPr id="12" name="任意多边形 11"/>
          <p:cNvSpPr/>
          <p:nvPr/>
        </p:nvSpPr>
        <p:spPr>
          <a:xfrm>
            <a:off x="142844" y="1916832"/>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护罩</a:t>
            </a:r>
            <a:endParaRPr lang="zh-CN" altLang="en-US" kern="1200" baseline="0" dirty="0">
              <a:latin typeface="Verdana" pitchFamily="34" charset="0"/>
              <a:ea typeface="微软雅黑" pitchFamily="34" charset="-122"/>
            </a:endParaRPr>
          </a:p>
        </p:txBody>
      </p:sp>
      <p:sp>
        <p:nvSpPr>
          <p:cNvPr id="13" name="任意多边形 12"/>
          <p:cNvSpPr/>
          <p:nvPr/>
        </p:nvSpPr>
        <p:spPr>
          <a:xfrm>
            <a:off x="142844" y="4537352"/>
            <a:ext cx="8786874" cy="94423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特点</a:t>
            </a:r>
            <a:endParaRPr lang="zh-CN" altLang="en-US" kern="1200" baseline="0" dirty="0">
              <a:latin typeface="Verdana" pitchFamily="34" charset="0"/>
              <a:ea typeface="微软雅黑" pitchFamily="34" charset="-122"/>
            </a:endParaRPr>
          </a:p>
        </p:txBody>
      </p:sp>
      <p:sp>
        <p:nvSpPr>
          <p:cNvPr id="14" name="任意多边形 13"/>
          <p:cNvSpPr/>
          <p:nvPr/>
        </p:nvSpPr>
        <p:spPr>
          <a:xfrm>
            <a:off x="142844" y="1052736"/>
            <a:ext cx="8786874" cy="77255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dirty="0">
              <a:latin typeface="Verdana" pitchFamily="34" charset="0"/>
              <a:ea typeface="微软雅黑" pitchFamily="34" charset="-122"/>
            </a:endParaRPr>
          </a:p>
        </p:txBody>
      </p:sp>
      <p:sp>
        <p:nvSpPr>
          <p:cNvPr id="2" name="标题 1"/>
          <p:cNvSpPr>
            <a:spLocks noGrp="1"/>
          </p:cNvSpPr>
          <p:nvPr>
            <p:ph type="title"/>
          </p:nvPr>
        </p:nvSpPr>
        <p:spPr/>
        <p:txBody>
          <a:bodyPr/>
          <a:lstStyle/>
          <a:p>
            <a:r>
              <a:rPr lang="zh-CN" altLang="en-US" dirty="0" smtClean="0"/>
              <a:t>筒机配件</a:t>
            </a:r>
            <a:endParaRPr lang="en-US" altLang="zh-CN" dirty="0" smtClean="0"/>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2" name="图示 41"/>
          <p:cNvGraphicFramePr/>
          <p:nvPr/>
        </p:nvGraphicFramePr>
        <p:xfrm>
          <a:off x="928662" y="1127757"/>
          <a:ext cx="6548461" cy="5373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04106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42844" y="3714752"/>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dirty="0" smtClean="0">
                <a:latin typeface="Verdana" pitchFamily="34" charset="0"/>
                <a:ea typeface="微软雅黑" pitchFamily="34" charset="-122"/>
              </a:rPr>
              <a:t>支架</a:t>
            </a:r>
            <a:endParaRPr lang="zh-CN" altLang="en-US" kern="1200" baseline="0" dirty="0">
              <a:latin typeface="Verdana" pitchFamily="34" charset="0"/>
              <a:ea typeface="微软雅黑" pitchFamily="34" charset="-122"/>
            </a:endParaRPr>
          </a:p>
        </p:txBody>
      </p:sp>
      <p:sp>
        <p:nvSpPr>
          <p:cNvPr id="9" name="任意多边形 8"/>
          <p:cNvSpPr/>
          <p:nvPr/>
        </p:nvSpPr>
        <p:spPr>
          <a:xfrm>
            <a:off x="142844" y="4537352"/>
            <a:ext cx="8786874" cy="94423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特点</a:t>
            </a:r>
            <a:endParaRPr lang="zh-CN" altLang="en-US" kern="1200" baseline="0" dirty="0">
              <a:latin typeface="Verdana" pitchFamily="34" charset="0"/>
              <a:ea typeface="微软雅黑" pitchFamily="34" charset="-122"/>
            </a:endParaRPr>
          </a:p>
        </p:txBody>
      </p:sp>
      <p:sp>
        <p:nvSpPr>
          <p:cNvPr id="19" name="任意多边形 18"/>
          <p:cNvSpPr/>
          <p:nvPr/>
        </p:nvSpPr>
        <p:spPr>
          <a:xfrm>
            <a:off x="142844" y="1916832"/>
            <a:ext cx="8786874" cy="75872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护罩</a:t>
            </a:r>
            <a:endParaRPr lang="zh-CN" altLang="en-US" kern="1200" baseline="0" dirty="0">
              <a:latin typeface="Verdana" pitchFamily="34" charset="0"/>
              <a:ea typeface="微软雅黑" pitchFamily="34" charset="-122"/>
            </a:endParaRPr>
          </a:p>
        </p:txBody>
      </p:sp>
      <p:sp>
        <p:nvSpPr>
          <p:cNvPr id="22" name="任意多边形 21"/>
          <p:cNvSpPr/>
          <p:nvPr/>
        </p:nvSpPr>
        <p:spPr>
          <a:xfrm>
            <a:off x="142844" y="1052736"/>
            <a:ext cx="8786874" cy="77255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dirty="0">
              <a:latin typeface="Verdana" pitchFamily="34" charset="0"/>
              <a:ea typeface="微软雅黑" pitchFamily="34" charset="-122"/>
            </a:endParaRPr>
          </a:p>
        </p:txBody>
      </p:sp>
      <p:sp>
        <p:nvSpPr>
          <p:cNvPr id="2" name="标题 1"/>
          <p:cNvSpPr>
            <a:spLocks noGrp="1"/>
          </p:cNvSpPr>
          <p:nvPr>
            <p:ph type="title"/>
          </p:nvPr>
        </p:nvSpPr>
        <p:spPr/>
        <p:txBody>
          <a:bodyPr/>
          <a:lstStyle/>
          <a:p>
            <a:r>
              <a:rPr lang="zh-CN" altLang="en-US" dirty="0" smtClean="0"/>
              <a:t>球机支架</a:t>
            </a:r>
            <a:endParaRPr lang="en-US" altLang="zh-CN" dirty="0" smtClean="0"/>
          </a:p>
        </p:txBody>
      </p:sp>
      <p:graphicFrame>
        <p:nvGraphicFramePr>
          <p:cNvPr id="55" name="图示 54"/>
          <p:cNvGraphicFramePr/>
          <p:nvPr/>
        </p:nvGraphicFramePr>
        <p:xfrm>
          <a:off x="1000101" y="1071547"/>
          <a:ext cx="7715326" cy="5357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80558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p:cNvSpPr>
            <a:spLocks noGrp="1" noChangeArrowheads="1"/>
          </p:cNvSpPr>
          <p:nvPr>
            <p:ph type="body" idx="1"/>
          </p:nvPr>
        </p:nvSpPr>
        <p:spPr>
          <a:xfrm>
            <a:off x="3275856" y="2420888"/>
            <a:ext cx="4032448" cy="2592288"/>
          </a:xfrm>
        </p:spPr>
        <p:txBody>
          <a:bodyPr/>
          <a:lstStyle/>
          <a:p>
            <a:pPr marL="0" indent="0" eaLnBrk="1" hangingPunct="1">
              <a:buClr>
                <a:srgbClr val="C00000"/>
              </a:buClr>
              <a:buNone/>
            </a:pPr>
            <a:r>
              <a:rPr lang="zh-CN" altLang="en-US" sz="2400" dirty="0" smtClean="0">
                <a:latin typeface="+mn-ea"/>
              </a:rPr>
              <a:t>摄像机选型</a:t>
            </a:r>
            <a:endParaRPr lang="en-US" altLang="zh-CN" sz="2400"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dirty="0" smtClean="0">
                <a:latin typeface="+mn-ea"/>
              </a:rPr>
              <a:t>    </a:t>
            </a:r>
            <a:r>
              <a:rPr lang="zh-CN" altLang="en-US" sz="2400" b="1" dirty="0" smtClean="0">
                <a:latin typeface="+mn-ea"/>
              </a:rPr>
              <a:t>高清产品方案</a:t>
            </a:r>
            <a:endParaRPr lang="en-US" altLang="zh-CN" sz="2400" b="1"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dirty="0" smtClean="0">
                <a:latin typeface="+mn-ea"/>
              </a:rPr>
              <a:t>产品聚焦及方案</a:t>
            </a:r>
            <a:endParaRPr lang="en-US" altLang="zh-CN" sz="2400" dirty="0" smtClean="0">
              <a:latin typeface="+mn-ea"/>
            </a:endParaRPr>
          </a:p>
        </p:txBody>
      </p:sp>
      <p:sp>
        <p:nvSpPr>
          <p:cNvPr id="4" name="流程图: 延期 3"/>
          <p:cNvSpPr/>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411760" y="2348880"/>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627784" y="3368452"/>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1760" y="4365104"/>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p:txBody>
          <a:bodyPr/>
          <a:lstStyle/>
          <a:p>
            <a:r>
              <a:rPr lang="zh-CN" altLang="en-US" sz="2800" dirty="0" smtClean="0"/>
              <a:t>目录</a:t>
            </a:r>
            <a:endParaRPr lang="zh-CN" altLang="en-US" sz="2800" dirty="0"/>
          </a:p>
        </p:txBody>
      </p:sp>
    </p:spTree>
    <p:extLst>
      <p:ext uri="{BB962C8B-B14F-4D97-AF65-F5344CB8AC3E}">
        <p14:creationId xmlns:p14="http://schemas.microsoft.com/office/powerpoint/2010/main" val="29499846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142844" y="3716462"/>
            <a:ext cx="8786874" cy="792658"/>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dirty="0" smtClean="0">
                <a:latin typeface="Verdana" pitchFamily="34" charset="0"/>
                <a:ea typeface="微软雅黑" pitchFamily="34" charset="-122"/>
              </a:rPr>
              <a:t>特点</a:t>
            </a:r>
            <a:endParaRPr lang="zh-CN" altLang="en-US" kern="1200" baseline="0" dirty="0">
              <a:latin typeface="Verdana" pitchFamily="34" charset="0"/>
              <a:ea typeface="微软雅黑" pitchFamily="34" charset="-122"/>
            </a:endParaRPr>
          </a:p>
        </p:txBody>
      </p:sp>
      <p:sp>
        <p:nvSpPr>
          <p:cNvPr id="12" name="任意多边形 11"/>
          <p:cNvSpPr/>
          <p:nvPr/>
        </p:nvSpPr>
        <p:spPr>
          <a:xfrm>
            <a:off x="142844" y="2857938"/>
            <a:ext cx="8786874" cy="78708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外形</a:t>
            </a:r>
            <a:endParaRPr lang="zh-CN" altLang="en-US" kern="1200" baseline="0" dirty="0">
              <a:latin typeface="Verdana" pitchFamily="34" charset="0"/>
              <a:ea typeface="微软雅黑" pitchFamily="34" charset="-122"/>
            </a:endParaRPr>
          </a:p>
        </p:txBody>
      </p:sp>
      <p:sp>
        <p:nvSpPr>
          <p:cNvPr id="13" name="任意多边形 12"/>
          <p:cNvSpPr/>
          <p:nvPr/>
        </p:nvSpPr>
        <p:spPr>
          <a:xfrm>
            <a:off x="142844" y="1994538"/>
            <a:ext cx="8786874" cy="786390"/>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安装环境</a:t>
            </a:r>
            <a:endParaRPr lang="zh-CN" altLang="en-US" kern="1200" baseline="0" dirty="0">
              <a:latin typeface="Verdana" pitchFamily="34" charset="0"/>
              <a:ea typeface="微软雅黑" pitchFamily="34" charset="-122"/>
            </a:endParaRPr>
          </a:p>
        </p:txBody>
      </p:sp>
      <p:sp>
        <p:nvSpPr>
          <p:cNvPr id="14" name="任意多边形 13"/>
          <p:cNvSpPr/>
          <p:nvPr/>
        </p:nvSpPr>
        <p:spPr>
          <a:xfrm>
            <a:off x="142844" y="1120183"/>
            <a:ext cx="8786874" cy="79753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dirty="0">
              <a:latin typeface="Verdana" pitchFamily="34" charset="0"/>
              <a:ea typeface="微软雅黑" pitchFamily="34" charset="-122"/>
            </a:endParaRPr>
          </a:p>
        </p:txBody>
      </p:sp>
      <p:sp>
        <p:nvSpPr>
          <p:cNvPr id="2" name="标题 1"/>
          <p:cNvSpPr>
            <a:spLocks noGrp="1"/>
          </p:cNvSpPr>
          <p:nvPr>
            <p:ph type="title"/>
          </p:nvPr>
        </p:nvSpPr>
        <p:spPr/>
        <p:txBody>
          <a:bodyPr/>
          <a:lstStyle/>
          <a:p>
            <a:r>
              <a:rPr lang="zh-CN" altLang="en-US" dirty="0" smtClean="0"/>
              <a:t>室内摄像机</a:t>
            </a:r>
            <a:endParaRPr lang="en-US" altLang="zh-CN" dirty="0" smtClean="0"/>
          </a:p>
        </p:txBody>
      </p:sp>
      <p:graphicFrame>
        <p:nvGraphicFramePr>
          <p:cNvPr id="51" name="图示 50"/>
          <p:cNvGraphicFramePr/>
          <p:nvPr/>
        </p:nvGraphicFramePr>
        <p:xfrm>
          <a:off x="928662" y="1071546"/>
          <a:ext cx="8072494" cy="4872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0248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a:off x="2051050" y="1484313"/>
            <a:ext cx="4826000" cy="3744912"/>
          </a:xfrm>
          <a:custGeom>
            <a:avLst/>
            <a:gdLst>
              <a:gd name="connsiteX0" fmla="*/ 370417 w 4129617"/>
              <a:gd name="connsiteY0" fmla="*/ 0 h 2819400"/>
              <a:gd name="connsiteX1" fmla="*/ 1907117 w 4129617"/>
              <a:gd name="connsiteY1" fmla="*/ 584200 h 2819400"/>
              <a:gd name="connsiteX2" fmla="*/ 370417 w 4129617"/>
              <a:gd name="connsiteY2" fmla="*/ 2146300 h 2819400"/>
              <a:gd name="connsiteX3" fmla="*/ 4129617 w 4129617"/>
              <a:gd name="connsiteY3" fmla="*/ 2819400 h 2819400"/>
              <a:gd name="connsiteX0" fmla="*/ 0 w 3759200"/>
              <a:gd name="connsiteY0" fmla="*/ 0 h 2825942"/>
              <a:gd name="connsiteX1" fmla="*/ 1536700 w 3759200"/>
              <a:gd name="connsiteY1" fmla="*/ 584200 h 2825942"/>
              <a:gd name="connsiteX2" fmla="*/ 1549602 w 3759200"/>
              <a:gd name="connsiteY2" fmla="*/ 2453409 h 2825942"/>
              <a:gd name="connsiteX3" fmla="*/ 3759200 w 3759200"/>
              <a:gd name="connsiteY3" fmla="*/ 2819400 h 2825942"/>
              <a:gd name="connsiteX0" fmla="*/ 0 w 3759200"/>
              <a:gd name="connsiteY0" fmla="*/ 0 h 2819400"/>
              <a:gd name="connsiteX1" fmla="*/ 1536700 w 3759200"/>
              <a:gd name="connsiteY1" fmla="*/ 584200 h 2819400"/>
              <a:gd name="connsiteX2" fmla="*/ 1776227 w 3759200"/>
              <a:gd name="connsiteY2" fmla="*/ 2026419 h 2819400"/>
              <a:gd name="connsiteX3" fmla="*/ 3759200 w 3759200"/>
              <a:gd name="connsiteY3" fmla="*/ 2819400 h 2819400"/>
              <a:gd name="connsiteX0" fmla="*/ 0 w 3759200"/>
              <a:gd name="connsiteY0" fmla="*/ 0 h 2819400"/>
              <a:gd name="connsiteX1" fmla="*/ 1536700 w 3759200"/>
              <a:gd name="connsiteY1" fmla="*/ 584200 h 2819400"/>
              <a:gd name="connsiteX2" fmla="*/ 1776227 w 3759200"/>
              <a:gd name="connsiteY2" fmla="*/ 2026419 h 2819400"/>
              <a:gd name="connsiteX3" fmla="*/ 3759200 w 3759200"/>
              <a:gd name="connsiteY3" fmla="*/ 2819400 h 2819400"/>
              <a:gd name="connsiteX0" fmla="*/ 0 w 3759200"/>
              <a:gd name="connsiteY0" fmla="*/ 0 h 2819400"/>
              <a:gd name="connsiteX1" fmla="*/ 1536700 w 3759200"/>
              <a:gd name="connsiteY1" fmla="*/ 584200 h 2819400"/>
              <a:gd name="connsiteX2" fmla="*/ 1719571 w 3759200"/>
              <a:gd name="connsiteY2" fmla="*/ 2331412 h 2819400"/>
              <a:gd name="connsiteX3" fmla="*/ 3759200 w 3759200"/>
              <a:gd name="connsiteY3" fmla="*/ 2819400 h 2819400"/>
              <a:gd name="connsiteX0" fmla="*/ 0 w 3759200"/>
              <a:gd name="connsiteY0" fmla="*/ 0 h 2819400"/>
              <a:gd name="connsiteX1" fmla="*/ 1536700 w 3759200"/>
              <a:gd name="connsiteY1" fmla="*/ 584200 h 2819400"/>
              <a:gd name="connsiteX2" fmla="*/ 1606258 w 3759200"/>
              <a:gd name="connsiteY2" fmla="*/ 2453409 h 2819400"/>
              <a:gd name="connsiteX3" fmla="*/ 3759200 w 3759200"/>
              <a:gd name="connsiteY3" fmla="*/ 2819400 h 2819400"/>
              <a:gd name="connsiteX0" fmla="*/ 0 w 3759200"/>
              <a:gd name="connsiteY0" fmla="*/ 0 h 2819400"/>
              <a:gd name="connsiteX1" fmla="*/ 1536700 w 3759200"/>
              <a:gd name="connsiteY1" fmla="*/ 584200 h 2819400"/>
              <a:gd name="connsiteX2" fmla="*/ 926382 w 3759200"/>
              <a:gd name="connsiteY2" fmla="*/ 2209415 h 2819400"/>
              <a:gd name="connsiteX3" fmla="*/ 3759200 w 3759200"/>
              <a:gd name="connsiteY3" fmla="*/ 2819400 h 2819400"/>
              <a:gd name="connsiteX0" fmla="*/ 0 w 3759200"/>
              <a:gd name="connsiteY0" fmla="*/ 0 h 2819400"/>
              <a:gd name="connsiteX1" fmla="*/ 1536700 w 3759200"/>
              <a:gd name="connsiteY1" fmla="*/ 584200 h 2819400"/>
              <a:gd name="connsiteX2" fmla="*/ 1178256 w 3759200"/>
              <a:gd name="connsiteY2" fmla="*/ 2145196 h 2819400"/>
              <a:gd name="connsiteX3" fmla="*/ 3759200 w 3759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3759200" h="2819400">
                <a:moveTo>
                  <a:pt x="0" y="0"/>
                </a:moveTo>
                <a:cubicBezTo>
                  <a:pt x="768350" y="113241"/>
                  <a:pt x="1340324" y="226667"/>
                  <a:pt x="1536700" y="584200"/>
                </a:cubicBezTo>
                <a:cubicBezTo>
                  <a:pt x="1733076" y="941733"/>
                  <a:pt x="807839" y="1772663"/>
                  <a:pt x="1178256" y="2145196"/>
                </a:cubicBezTo>
                <a:cubicBezTo>
                  <a:pt x="1475233" y="2492136"/>
                  <a:pt x="2064808" y="2669116"/>
                  <a:pt x="3759200" y="2819400"/>
                </a:cubicBezTo>
              </a:path>
            </a:pathLst>
          </a:cu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5" name="矩形标注 54"/>
          <p:cNvSpPr>
            <a:spLocks noChangeArrowheads="1"/>
          </p:cNvSpPr>
          <p:nvPr/>
        </p:nvSpPr>
        <p:spPr bwMode="auto">
          <a:xfrm>
            <a:off x="428596" y="2708277"/>
            <a:ext cx="2919442" cy="2006607"/>
          </a:xfrm>
          <a:prstGeom prst="wedgeRectCallout">
            <a:avLst>
              <a:gd name="adj1" fmla="val -12136"/>
              <a:gd name="adj2" fmla="val -70541"/>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dirty="0" smtClean="0">
                <a:solidFill>
                  <a:schemeClr val="tx1"/>
                </a:solidFill>
                <a:cs typeface="微软雅黑"/>
              </a:rPr>
              <a:t>传统模拟摄像机：</a:t>
            </a:r>
            <a:endParaRPr lang="en-US" altLang="zh-CN" sz="1600" dirty="0" smtClean="0">
              <a:solidFill>
                <a:schemeClr val="tx1"/>
              </a:solidFill>
              <a:cs typeface="微软雅黑"/>
            </a:endParaRPr>
          </a:p>
          <a:p>
            <a:pPr>
              <a:lnSpc>
                <a:spcPts val="2000"/>
              </a:lnSpc>
              <a:buClr>
                <a:srgbClr val="C00000"/>
              </a:buClr>
              <a:buFont typeface="Wingdings" pitchFamily="2" charset="2"/>
              <a:buChar char="p"/>
              <a:defRPr/>
            </a:pPr>
            <a:endParaRPr lang="en-US" altLang="zh-CN" sz="1600" dirty="0" smtClean="0">
              <a:solidFill>
                <a:schemeClr val="tx1"/>
              </a:solidFill>
              <a:cs typeface="微软雅黑"/>
            </a:endParaRPr>
          </a:p>
          <a:p>
            <a:pPr>
              <a:lnSpc>
                <a:spcPts val="2000"/>
              </a:lnSpc>
              <a:buClr>
                <a:srgbClr val="C00000"/>
              </a:buClr>
              <a:buFont typeface="Wingdings" pitchFamily="2" charset="2"/>
              <a:buChar char="p"/>
              <a:defRPr/>
            </a:pPr>
            <a:r>
              <a:rPr lang="en-US" altLang="zh-CN" sz="1600" dirty="0" smtClean="0">
                <a:solidFill>
                  <a:schemeClr val="tx1"/>
                </a:solidFill>
                <a:cs typeface="微软雅黑"/>
              </a:rPr>
              <a:t>CCD</a:t>
            </a:r>
            <a:r>
              <a:rPr lang="zh-CN" altLang="en-US" sz="1600" dirty="0" smtClean="0">
                <a:solidFill>
                  <a:schemeClr val="tx1"/>
                </a:solidFill>
                <a:cs typeface="微软雅黑"/>
              </a:rPr>
              <a:t>传感器有效像素数约为</a:t>
            </a:r>
            <a:r>
              <a:rPr lang="en-US" altLang="zh-CN" sz="1600" dirty="0" smtClean="0">
                <a:solidFill>
                  <a:schemeClr val="tx1"/>
                </a:solidFill>
                <a:cs typeface="微软雅黑"/>
              </a:rPr>
              <a:t>35</a:t>
            </a:r>
            <a:r>
              <a:rPr lang="zh-CN" altLang="en-US" sz="1600" dirty="0" smtClean="0">
                <a:solidFill>
                  <a:schemeClr val="tx1"/>
                </a:solidFill>
                <a:cs typeface="微软雅黑"/>
              </a:rPr>
              <a:t>万</a:t>
            </a:r>
            <a:r>
              <a:rPr lang="en-US" altLang="zh-CN" sz="1600" dirty="0" smtClean="0">
                <a:solidFill>
                  <a:schemeClr val="tx1"/>
                </a:solidFill>
                <a:cs typeface="微软雅黑"/>
              </a:rPr>
              <a:t>~40</a:t>
            </a:r>
            <a:r>
              <a:rPr lang="zh-CN" altLang="en-US" sz="1600" dirty="0" smtClean="0">
                <a:solidFill>
                  <a:schemeClr val="tx1"/>
                </a:solidFill>
                <a:cs typeface="微软雅黑"/>
              </a:rPr>
              <a:t>万像素，最大分辨力</a:t>
            </a:r>
            <a:r>
              <a:rPr lang="en-US" altLang="zh-CN" sz="1600" dirty="0" smtClean="0">
                <a:solidFill>
                  <a:schemeClr val="tx1"/>
                </a:solidFill>
                <a:cs typeface="微软雅黑"/>
              </a:rPr>
              <a:t>540</a:t>
            </a:r>
            <a:r>
              <a:rPr lang="zh-CN" altLang="en-US" sz="1600" dirty="0" smtClean="0">
                <a:solidFill>
                  <a:schemeClr val="tx1"/>
                </a:solidFill>
                <a:cs typeface="微软雅黑"/>
              </a:rPr>
              <a:t>线</a:t>
            </a:r>
            <a:endParaRPr lang="en-US" altLang="zh-CN" sz="1600" dirty="0" smtClean="0">
              <a:solidFill>
                <a:schemeClr val="tx1"/>
              </a:solidFill>
              <a:cs typeface="微软雅黑"/>
            </a:endParaRPr>
          </a:p>
          <a:p>
            <a:pPr>
              <a:lnSpc>
                <a:spcPts val="2000"/>
              </a:lnSpc>
              <a:buClr>
                <a:srgbClr val="C00000"/>
              </a:buClr>
              <a:buFont typeface="Wingdings" pitchFamily="2" charset="2"/>
              <a:buChar char="p"/>
              <a:defRPr/>
            </a:pPr>
            <a:r>
              <a:rPr lang="zh-CN" altLang="en-US" sz="1600" dirty="0" smtClean="0">
                <a:solidFill>
                  <a:schemeClr val="tx1"/>
                </a:solidFill>
                <a:cs typeface="微软雅黑"/>
              </a:rPr>
              <a:t>模拟视频信号传输过程中会损失清晰度</a:t>
            </a:r>
            <a:endParaRPr lang="en-US" altLang="zh-CN" sz="1600" dirty="0" smtClean="0">
              <a:solidFill>
                <a:schemeClr val="tx1"/>
              </a:solidFill>
              <a:cs typeface="微软雅黑"/>
            </a:endParaRPr>
          </a:p>
        </p:txBody>
      </p:sp>
      <p:grpSp>
        <p:nvGrpSpPr>
          <p:cNvPr id="2" name="组合 216"/>
          <p:cNvGrpSpPr>
            <a:grpSpLocks/>
          </p:cNvGrpSpPr>
          <p:nvPr/>
        </p:nvGrpSpPr>
        <p:grpSpPr bwMode="auto">
          <a:xfrm>
            <a:off x="6516689" y="5084762"/>
            <a:ext cx="2115978" cy="1519418"/>
            <a:chOff x="4139952" y="3555921"/>
            <a:chExt cx="1222274" cy="1094135"/>
          </a:xfrm>
        </p:grpSpPr>
        <p:pic>
          <p:nvPicPr>
            <p:cNvPr id="28689" name="Picture 26" descr="DVR"/>
            <p:cNvPicPr>
              <a:picLocks noChangeAspect="1" noChangeArrowheads="1"/>
            </p:cNvPicPr>
            <p:nvPr/>
          </p:nvPicPr>
          <p:blipFill>
            <a:blip r:embed="rId3" cstate="print"/>
            <a:srcRect/>
            <a:stretch>
              <a:fillRect/>
            </a:stretch>
          </p:blipFill>
          <p:spPr bwMode="auto">
            <a:xfrm>
              <a:off x="4139952" y="3555921"/>
              <a:ext cx="1222274" cy="711057"/>
            </a:xfrm>
            <a:prstGeom prst="rect">
              <a:avLst/>
            </a:prstGeom>
            <a:noFill/>
            <a:ln w="9525">
              <a:noFill/>
              <a:miter lim="800000"/>
              <a:headEnd/>
              <a:tailEnd/>
            </a:ln>
          </p:spPr>
        </p:pic>
        <p:sp>
          <p:nvSpPr>
            <p:cNvPr id="28690" name="TextBox 138"/>
            <p:cNvSpPr txBox="1">
              <a:spLocks noChangeArrowheads="1"/>
            </p:cNvSpPr>
            <p:nvPr/>
          </p:nvSpPr>
          <p:spPr bwMode="auto">
            <a:xfrm>
              <a:off x="4378382" y="4228959"/>
              <a:ext cx="907840" cy="421097"/>
            </a:xfrm>
            <a:prstGeom prst="rect">
              <a:avLst/>
            </a:prstGeom>
            <a:noFill/>
            <a:ln w="9525">
              <a:noFill/>
              <a:miter lim="800000"/>
              <a:headEnd/>
              <a:tailEnd/>
            </a:ln>
          </p:spPr>
          <p:txBody>
            <a:bodyPr wrap="square">
              <a:spAutoFit/>
            </a:bodyPr>
            <a:lstStyle/>
            <a:p>
              <a:pPr algn="ctr"/>
              <a:r>
                <a:rPr lang="zh-CN" altLang="en-US" sz="1600" dirty="0" smtClean="0">
                  <a:latin typeface="Verdana" pitchFamily="34" charset="0"/>
                </a:rPr>
                <a:t>传统</a:t>
              </a:r>
              <a:r>
                <a:rPr lang="en-US" altLang="zh-CN" sz="1600" dirty="0" smtClean="0">
                  <a:latin typeface="Verdana" pitchFamily="34" charset="0"/>
                </a:rPr>
                <a:t>4CIF</a:t>
              </a:r>
              <a:r>
                <a:rPr lang="zh-CN" altLang="en-US" sz="1600" dirty="0" smtClean="0">
                  <a:latin typeface="Verdana" pitchFamily="34" charset="0"/>
                </a:rPr>
                <a:t>格式</a:t>
              </a:r>
              <a:r>
                <a:rPr lang="en-US" altLang="zh-CN" sz="1600" dirty="0" smtClean="0">
                  <a:latin typeface="Verdana" pitchFamily="34" charset="0"/>
                  <a:ea typeface="微软雅黑"/>
                  <a:cs typeface="微软雅黑"/>
                </a:rPr>
                <a:t>DVR</a:t>
              </a:r>
              <a:endParaRPr lang="zh-CN" altLang="en-US" sz="1600" dirty="0">
                <a:latin typeface="Verdana" pitchFamily="34" charset="0"/>
                <a:ea typeface="微软雅黑"/>
                <a:cs typeface="微软雅黑"/>
              </a:endParaRPr>
            </a:p>
          </p:txBody>
        </p:sp>
      </p:grpSp>
      <p:sp>
        <p:nvSpPr>
          <p:cNvPr id="52" name="矩形标注 51"/>
          <p:cNvSpPr/>
          <p:nvPr/>
        </p:nvSpPr>
        <p:spPr bwMode="auto">
          <a:xfrm>
            <a:off x="468313" y="5072074"/>
            <a:ext cx="4175125" cy="1143008"/>
          </a:xfrm>
          <a:prstGeom prst="wedgeRectCallout">
            <a:avLst>
              <a:gd name="adj1" fmla="val 38374"/>
              <a:gd name="adj2" fmla="val -75564"/>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dirty="0">
                <a:solidFill>
                  <a:schemeClr val="tx1"/>
                </a:solidFill>
              </a:rPr>
              <a:t>同轴电缆：</a:t>
            </a:r>
            <a:endParaRPr lang="en-US" altLang="zh-CN" sz="1600" dirty="0">
              <a:solidFill>
                <a:schemeClr val="tx1"/>
              </a:solidFill>
            </a:endParaRPr>
          </a:p>
          <a:p>
            <a:pPr>
              <a:lnSpc>
                <a:spcPts val="2000"/>
              </a:lnSpc>
              <a:defRPr/>
            </a:pPr>
            <a:endParaRPr lang="en-US" altLang="zh-CN" sz="1600" dirty="0">
              <a:solidFill>
                <a:schemeClr val="tx1"/>
              </a:solidFill>
            </a:endParaRPr>
          </a:p>
          <a:p>
            <a:pPr>
              <a:lnSpc>
                <a:spcPts val="2000"/>
              </a:lnSpc>
              <a:buClr>
                <a:srgbClr val="C00000"/>
              </a:buClr>
              <a:buFont typeface="Wingdings" pitchFamily="2" charset="2"/>
              <a:buChar char="p"/>
              <a:defRPr/>
            </a:pPr>
            <a:r>
              <a:rPr lang="zh-CN" altLang="en-US" sz="1600" dirty="0" smtClean="0">
                <a:solidFill>
                  <a:schemeClr val="tx1"/>
                </a:solidFill>
                <a:cs typeface="微软雅黑"/>
              </a:rPr>
              <a:t>模拟视频信号传输过程中会损失清晰度</a:t>
            </a:r>
            <a:endParaRPr lang="en-US" altLang="zh-CN" sz="1600" dirty="0" smtClean="0">
              <a:solidFill>
                <a:schemeClr val="tx1"/>
              </a:solidFill>
              <a:cs typeface="微软雅黑"/>
            </a:endParaRPr>
          </a:p>
        </p:txBody>
      </p:sp>
      <p:sp>
        <p:nvSpPr>
          <p:cNvPr id="21" name="矩形标注 20"/>
          <p:cNvSpPr/>
          <p:nvPr/>
        </p:nvSpPr>
        <p:spPr>
          <a:xfrm>
            <a:off x="5000628" y="1285860"/>
            <a:ext cx="2952750" cy="1000131"/>
          </a:xfrm>
          <a:prstGeom prst="wedgeRectCallout">
            <a:avLst>
              <a:gd name="adj1" fmla="val 32286"/>
              <a:gd name="adj2" fmla="val 82783"/>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dirty="0" smtClean="0">
                <a:solidFill>
                  <a:schemeClr val="tx1"/>
                </a:solidFill>
              </a:rPr>
              <a:t>模拟显示设备：</a:t>
            </a:r>
            <a:endParaRPr lang="en-US" altLang="zh-CN" sz="1600" dirty="0" smtClean="0">
              <a:solidFill>
                <a:schemeClr val="tx1"/>
              </a:solidFill>
            </a:endParaRPr>
          </a:p>
          <a:p>
            <a:pPr>
              <a:lnSpc>
                <a:spcPts val="2000"/>
              </a:lnSpc>
              <a:buClr>
                <a:srgbClr val="C00000"/>
              </a:buClr>
              <a:buFont typeface="Wingdings" pitchFamily="2" charset="2"/>
              <a:buChar char="•"/>
              <a:defRPr/>
            </a:pPr>
            <a:endParaRPr lang="en-US" altLang="zh-CN" sz="1600" dirty="0" smtClean="0">
              <a:solidFill>
                <a:schemeClr val="tx1"/>
              </a:solidFill>
              <a:cs typeface="微软雅黑"/>
            </a:endParaRPr>
          </a:p>
          <a:p>
            <a:pPr>
              <a:lnSpc>
                <a:spcPts val="2000"/>
              </a:lnSpc>
              <a:buClr>
                <a:srgbClr val="C00000"/>
              </a:buClr>
              <a:buFont typeface="Wingdings" pitchFamily="2" charset="2"/>
              <a:buChar char="p"/>
              <a:defRPr/>
            </a:pPr>
            <a:r>
              <a:rPr lang="zh-CN" altLang="en-US" sz="1600" dirty="0" smtClean="0">
                <a:solidFill>
                  <a:schemeClr val="tx1"/>
                </a:solidFill>
                <a:cs typeface="微软雅黑"/>
              </a:rPr>
              <a:t>显示分辨力在</a:t>
            </a:r>
            <a:r>
              <a:rPr lang="en-US" altLang="zh-CN" sz="1600" dirty="0" smtClean="0">
                <a:solidFill>
                  <a:schemeClr val="tx1"/>
                </a:solidFill>
                <a:cs typeface="微软雅黑"/>
              </a:rPr>
              <a:t>400</a:t>
            </a:r>
            <a:r>
              <a:rPr lang="zh-CN" altLang="en-US" sz="1600" dirty="0" smtClean="0">
                <a:solidFill>
                  <a:schemeClr val="tx1"/>
                </a:solidFill>
                <a:cs typeface="微软雅黑"/>
              </a:rPr>
              <a:t>线左右</a:t>
            </a:r>
            <a:endParaRPr lang="en-US" altLang="zh-CN" sz="1600" dirty="0">
              <a:solidFill>
                <a:schemeClr val="tx1"/>
              </a:solidFill>
              <a:cs typeface="微软雅黑"/>
            </a:endParaRPr>
          </a:p>
        </p:txBody>
      </p:sp>
      <p:sp>
        <p:nvSpPr>
          <p:cNvPr id="22" name="矩形标注 21"/>
          <p:cNvSpPr/>
          <p:nvPr/>
        </p:nvSpPr>
        <p:spPr>
          <a:xfrm>
            <a:off x="3779839" y="3429000"/>
            <a:ext cx="3435368" cy="1008063"/>
          </a:xfrm>
          <a:prstGeom prst="wedgeRectCallout">
            <a:avLst>
              <a:gd name="adj1" fmla="val 44466"/>
              <a:gd name="adj2" fmla="val 117713"/>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dirty="0" smtClean="0">
                <a:solidFill>
                  <a:schemeClr val="tx1"/>
                </a:solidFill>
              </a:rPr>
              <a:t>传统编码存储设备</a:t>
            </a:r>
            <a:r>
              <a:rPr lang="zh-CN" altLang="en-US" sz="1600" dirty="0">
                <a:solidFill>
                  <a:schemeClr val="tx1"/>
                </a:solidFill>
              </a:rPr>
              <a:t>：</a:t>
            </a:r>
            <a:endParaRPr lang="en-US" altLang="zh-CN" sz="1600" dirty="0">
              <a:solidFill>
                <a:schemeClr val="tx1"/>
              </a:solidFill>
            </a:endParaRPr>
          </a:p>
          <a:p>
            <a:pPr>
              <a:lnSpc>
                <a:spcPts val="2000"/>
              </a:lnSpc>
              <a:defRPr/>
            </a:pPr>
            <a:endParaRPr lang="en-US" altLang="zh-CN" sz="1600" dirty="0">
              <a:solidFill>
                <a:schemeClr val="tx1"/>
              </a:solidFill>
            </a:endParaRPr>
          </a:p>
          <a:p>
            <a:pPr>
              <a:lnSpc>
                <a:spcPts val="2000"/>
              </a:lnSpc>
              <a:buClr>
                <a:srgbClr val="C00000"/>
              </a:buClr>
              <a:buFont typeface="Wingdings" pitchFamily="2" charset="2"/>
              <a:buChar char="p"/>
              <a:defRPr/>
            </a:pPr>
            <a:r>
              <a:rPr lang="zh-CN" altLang="en-US" sz="1600" dirty="0">
                <a:solidFill>
                  <a:schemeClr val="tx1"/>
                </a:solidFill>
                <a:cs typeface="微软雅黑"/>
              </a:rPr>
              <a:t>编码</a:t>
            </a:r>
            <a:r>
              <a:rPr lang="zh-CN" altLang="en-US" sz="1600" dirty="0" smtClean="0">
                <a:solidFill>
                  <a:schemeClr val="tx1"/>
                </a:solidFill>
                <a:cs typeface="微软雅黑"/>
              </a:rPr>
              <a:t>格式</a:t>
            </a:r>
            <a:r>
              <a:rPr lang="en-US" altLang="zh-CN" sz="1600" dirty="0" smtClean="0">
                <a:solidFill>
                  <a:schemeClr val="tx1"/>
                </a:solidFill>
                <a:cs typeface="微软雅黑"/>
              </a:rPr>
              <a:t>4CIF(704×576)</a:t>
            </a:r>
            <a:endParaRPr lang="en-US" altLang="zh-CN" sz="1600" dirty="0">
              <a:solidFill>
                <a:schemeClr val="tx1"/>
              </a:solidFill>
              <a:cs typeface="微软雅黑"/>
            </a:endParaRPr>
          </a:p>
        </p:txBody>
      </p:sp>
      <p:sp>
        <p:nvSpPr>
          <p:cNvPr id="23" name="标题 22"/>
          <p:cNvSpPr>
            <a:spLocks noGrp="1"/>
          </p:cNvSpPr>
          <p:nvPr>
            <p:ph type="title"/>
          </p:nvPr>
        </p:nvSpPr>
        <p:spPr/>
        <p:txBody>
          <a:bodyPr/>
          <a:lstStyle/>
          <a:p>
            <a:r>
              <a:rPr lang="zh-CN" altLang="en-US" dirty="0" smtClean="0"/>
              <a:t>为什么看不清？</a:t>
            </a:r>
            <a:endParaRPr lang="zh-CN" altLang="en-US" dirty="0"/>
          </a:p>
        </p:txBody>
      </p:sp>
      <p:pic>
        <p:nvPicPr>
          <p:cNvPr id="24" name="图片 23" descr="未标题-1.png"/>
          <p:cNvPicPr>
            <a:picLocks noChangeAspect="1"/>
          </p:cNvPicPr>
          <p:nvPr/>
        </p:nvPicPr>
        <p:blipFill>
          <a:blip r:embed="rId4" cstate="print"/>
          <a:stretch>
            <a:fillRect/>
          </a:stretch>
        </p:blipFill>
        <p:spPr>
          <a:xfrm>
            <a:off x="1857356" y="5108342"/>
            <a:ext cx="1483357" cy="583252"/>
          </a:xfrm>
          <a:prstGeom prst="rect">
            <a:avLst/>
          </a:prstGeom>
        </p:spPr>
      </p:pic>
      <p:grpSp>
        <p:nvGrpSpPr>
          <p:cNvPr id="3" name="组合 32"/>
          <p:cNvGrpSpPr/>
          <p:nvPr/>
        </p:nvGrpSpPr>
        <p:grpSpPr>
          <a:xfrm>
            <a:off x="7418386" y="2549260"/>
            <a:ext cx="1368456" cy="1289732"/>
            <a:chOff x="7358082" y="2549260"/>
            <a:chExt cx="1368456" cy="1289732"/>
          </a:xfrm>
        </p:grpSpPr>
        <p:pic>
          <p:nvPicPr>
            <p:cNvPr id="25" name="图片 24" descr="CRT彩电.png"/>
            <p:cNvPicPr>
              <a:picLocks noChangeAspect="1"/>
            </p:cNvPicPr>
            <p:nvPr/>
          </p:nvPicPr>
          <p:blipFill>
            <a:blip r:embed="rId5" cstate="print"/>
            <a:stretch>
              <a:fillRect/>
            </a:stretch>
          </p:blipFill>
          <p:spPr>
            <a:xfrm>
              <a:off x="7358082" y="2549260"/>
              <a:ext cx="1333700" cy="1022616"/>
            </a:xfrm>
            <a:prstGeom prst="rect">
              <a:avLst/>
            </a:prstGeom>
            <a:noFill/>
            <a:ln>
              <a:noFill/>
            </a:ln>
            <a:effectLst/>
          </p:spPr>
        </p:pic>
        <p:sp>
          <p:nvSpPr>
            <p:cNvPr id="27" name="TextBox 142"/>
            <p:cNvSpPr txBox="1">
              <a:spLocks noChangeArrowheads="1"/>
            </p:cNvSpPr>
            <p:nvPr/>
          </p:nvSpPr>
          <p:spPr bwMode="auto">
            <a:xfrm>
              <a:off x="7500958" y="3500438"/>
              <a:ext cx="1225580" cy="338554"/>
            </a:xfrm>
            <a:prstGeom prst="rect">
              <a:avLst/>
            </a:prstGeom>
            <a:noFill/>
            <a:ln w="9525">
              <a:noFill/>
              <a:miter lim="800000"/>
              <a:headEnd/>
              <a:tailEnd/>
            </a:ln>
          </p:spPr>
          <p:txBody>
            <a:bodyPr wrap="square">
              <a:spAutoFit/>
            </a:bodyPr>
            <a:lstStyle/>
            <a:p>
              <a:pPr algn="ctr"/>
              <a:r>
                <a:rPr lang="zh-CN" altLang="en-US" sz="1600" dirty="0" smtClean="0">
                  <a:latin typeface="Verdana" pitchFamily="34" charset="0"/>
                </a:rPr>
                <a:t>监视</a:t>
              </a:r>
              <a:r>
                <a:rPr lang="zh-CN" altLang="en-US" sz="1600" dirty="0" smtClean="0">
                  <a:latin typeface="Verdana" pitchFamily="34" charset="0"/>
                  <a:ea typeface="微软雅黑"/>
                  <a:cs typeface="微软雅黑"/>
                </a:rPr>
                <a:t>器</a:t>
              </a:r>
              <a:endParaRPr lang="zh-CN" altLang="en-US" sz="1600" dirty="0">
                <a:latin typeface="Verdana" pitchFamily="34" charset="0"/>
                <a:ea typeface="微软雅黑"/>
                <a:cs typeface="微软雅黑"/>
              </a:endParaRPr>
            </a:p>
          </p:txBody>
        </p:sp>
      </p:grpSp>
      <p:grpSp>
        <p:nvGrpSpPr>
          <p:cNvPr id="4" name="组合 31"/>
          <p:cNvGrpSpPr/>
          <p:nvPr/>
        </p:nvGrpSpPr>
        <p:grpSpPr>
          <a:xfrm>
            <a:off x="703243" y="1142984"/>
            <a:ext cx="1797055" cy="1285884"/>
            <a:chOff x="703243" y="1142984"/>
            <a:chExt cx="1797055" cy="1285884"/>
          </a:xfrm>
        </p:grpSpPr>
        <p:sp>
          <p:nvSpPr>
            <p:cNvPr id="28692" name="TextBox 102"/>
            <p:cNvSpPr txBox="1">
              <a:spLocks noChangeArrowheads="1"/>
            </p:cNvSpPr>
            <p:nvPr/>
          </p:nvSpPr>
          <p:spPr bwMode="auto">
            <a:xfrm>
              <a:off x="703243" y="2090314"/>
              <a:ext cx="1797055" cy="338554"/>
            </a:xfrm>
            <a:prstGeom prst="rect">
              <a:avLst/>
            </a:prstGeom>
            <a:noFill/>
            <a:ln w="9525">
              <a:noFill/>
              <a:miter lim="800000"/>
              <a:headEnd/>
              <a:tailEnd/>
            </a:ln>
          </p:spPr>
          <p:txBody>
            <a:bodyPr wrap="square">
              <a:spAutoFit/>
            </a:bodyPr>
            <a:lstStyle/>
            <a:p>
              <a:pPr algn="ctr"/>
              <a:r>
                <a:rPr lang="zh-CN" altLang="en-US" sz="1600" dirty="0" smtClean="0">
                  <a:latin typeface="Verdana" pitchFamily="34" charset="0"/>
                </a:rPr>
                <a:t>传统</a:t>
              </a:r>
              <a:r>
                <a:rPr lang="zh-CN" altLang="en-US" sz="1600" dirty="0" smtClean="0">
                  <a:latin typeface="Verdana" pitchFamily="34" charset="0"/>
                  <a:ea typeface="微软雅黑"/>
                  <a:cs typeface="微软雅黑"/>
                </a:rPr>
                <a:t>模拟</a:t>
              </a:r>
              <a:r>
                <a:rPr lang="zh-CN" altLang="en-US" sz="1600" dirty="0">
                  <a:latin typeface="Verdana" pitchFamily="34" charset="0"/>
                  <a:ea typeface="微软雅黑"/>
                  <a:cs typeface="微软雅黑"/>
                </a:rPr>
                <a:t>摄像机</a:t>
              </a:r>
            </a:p>
          </p:txBody>
        </p:sp>
        <p:pic>
          <p:nvPicPr>
            <p:cNvPr id="29" name="图片 46" descr="云台摄像机.png"/>
            <p:cNvPicPr>
              <a:picLocks noChangeAspect="1"/>
            </p:cNvPicPr>
            <p:nvPr/>
          </p:nvPicPr>
          <p:blipFill>
            <a:blip r:embed="rId6" cstate="print"/>
            <a:srcRect/>
            <a:stretch>
              <a:fillRect/>
            </a:stretch>
          </p:blipFill>
          <p:spPr bwMode="auto">
            <a:xfrm>
              <a:off x="1093098" y="1142984"/>
              <a:ext cx="1050010" cy="1000132"/>
            </a:xfrm>
            <a:prstGeom prst="rect">
              <a:avLst/>
            </a:prstGeom>
            <a:noFill/>
            <a:ln w="9525">
              <a:noFill/>
              <a:miter lim="800000"/>
              <a:headEnd/>
              <a:tailEnd/>
            </a:ln>
          </p:spPr>
        </p:pic>
      </p:grpSp>
      <p:sp>
        <p:nvSpPr>
          <p:cNvPr id="35" name="右箭头 34"/>
          <p:cNvSpPr/>
          <p:nvPr/>
        </p:nvSpPr>
        <p:spPr>
          <a:xfrm rot="16898199">
            <a:off x="7352918" y="4397236"/>
            <a:ext cx="1389384" cy="236075"/>
          </a:xfrm>
          <a:prstGeom prst="rightArrow">
            <a:avLst>
              <a:gd name="adj1" fmla="val 58300"/>
              <a:gd name="adj2" fmla="val 167223"/>
            </a:avLst>
          </a:prstGeom>
          <a:solidFill>
            <a:schemeClr val="tx1">
              <a:lumMod val="65000"/>
              <a:lumOff val="35000"/>
            </a:schemeClr>
          </a:solidFill>
          <a:ln>
            <a:solidFill>
              <a:schemeClr val="bg1">
                <a:lumMod val="8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sz="1600">
              <a:solidFill>
                <a:schemeClr val="bg1"/>
              </a:solidFill>
            </a:endParaRPr>
          </a:p>
        </p:txBody>
      </p:sp>
    </p:spTree>
    <p:extLst>
      <p:ext uri="{BB962C8B-B14F-4D97-AF65-F5344CB8AC3E}">
        <p14:creationId xmlns:p14="http://schemas.microsoft.com/office/powerpoint/2010/main" val="298570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blinds(horizontal)">
                                      <p:cBhvr>
                                        <p:cTn id="12" dur="500"/>
                                        <p:tgtEl>
                                          <p:spTgt spid="52"/>
                                        </p:tgtEl>
                                      </p:cBhvr>
                                    </p:animEffect>
                                  </p:childTnLst>
                                </p:cTn>
                              </p:par>
                              <p:par>
                                <p:cTn id="13" presetID="3" presetClass="entr" presetSubtype="1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2" grpId="0" animBg="1"/>
      <p:bldP spid="21"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标题 52"/>
          <p:cNvSpPr>
            <a:spLocks noGrp="1"/>
          </p:cNvSpPr>
          <p:nvPr>
            <p:ph type="title"/>
          </p:nvPr>
        </p:nvSpPr>
        <p:spPr/>
        <p:txBody>
          <a:bodyPr/>
          <a:lstStyle/>
          <a:p>
            <a:r>
              <a:rPr lang="zh-CN" altLang="en-US" dirty="0" smtClean="0"/>
              <a:t>如何解决：高清产品解决方案</a:t>
            </a:r>
            <a:endParaRPr lang="zh-CN" altLang="en-US" dirty="0"/>
          </a:p>
        </p:txBody>
      </p:sp>
      <p:sp>
        <p:nvSpPr>
          <p:cNvPr id="11" name="矩形 10"/>
          <p:cNvSpPr/>
          <p:nvPr/>
        </p:nvSpPr>
        <p:spPr>
          <a:xfrm>
            <a:off x="4707051" y="3496324"/>
            <a:ext cx="1587658" cy="101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719404">
            <a:off x="2544699" y="2686821"/>
            <a:ext cx="1587658" cy="101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8934248">
            <a:off x="2485496" y="4227049"/>
            <a:ext cx="1587658" cy="101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rc 3"/>
          <p:cNvSpPr>
            <a:spLocks/>
          </p:cNvSpPr>
          <p:nvPr/>
        </p:nvSpPr>
        <p:spPr bwMode="gray">
          <a:xfrm rot="17752284" flipH="1">
            <a:off x="5785287" y="2767489"/>
            <a:ext cx="1505292" cy="1559408"/>
          </a:xfrm>
          <a:custGeom>
            <a:avLst/>
            <a:gdLst>
              <a:gd name="T0" fmla="*/ 2147483647 w 43200"/>
              <a:gd name="T1" fmla="*/ 2147483647 h 43200"/>
              <a:gd name="T2" fmla="*/ 2147483647 w 43200"/>
              <a:gd name="T3" fmla="*/ 2147483647 h 43200"/>
              <a:gd name="T4" fmla="*/ 2147483647 w 43200"/>
              <a:gd name="T5" fmla="*/ 2147483647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path>
              <a:path w="43200" h="43200"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lnTo>
                  <a:pt x="21600" y="21600"/>
                </a:lnTo>
                <a:close/>
              </a:path>
            </a:pathLst>
          </a:custGeom>
          <a:noFill/>
          <a:ln w="19050">
            <a:solidFill>
              <a:srgbClr val="1C1C1C"/>
            </a:solidFill>
            <a:prstDash val="sysDot"/>
            <a:round/>
            <a:headEnd/>
            <a:tailEnd type="triangle" w="med" len="med"/>
          </a:ln>
        </p:spPr>
        <p:txBody>
          <a:bodyPr vert="eaVert" wrap="none" anchor="ctr"/>
          <a:lstStyle/>
          <a:p>
            <a:endParaRPr lang="zh-CN" altLang="en-US"/>
          </a:p>
        </p:txBody>
      </p:sp>
      <p:sp>
        <p:nvSpPr>
          <p:cNvPr id="15" name="Arc 4"/>
          <p:cNvSpPr>
            <a:spLocks/>
          </p:cNvSpPr>
          <p:nvPr/>
        </p:nvSpPr>
        <p:spPr bwMode="gray">
          <a:xfrm rot="5400000" flipH="1">
            <a:off x="1869163" y="1266017"/>
            <a:ext cx="1381125" cy="1420812"/>
          </a:xfrm>
          <a:custGeom>
            <a:avLst/>
            <a:gdLst>
              <a:gd name="T0" fmla="*/ 2147483647 w 43200"/>
              <a:gd name="T1" fmla="*/ 2147483647 h 42913"/>
              <a:gd name="T2" fmla="*/ 2147483647 w 43200"/>
              <a:gd name="T3" fmla="*/ 2147483647 h 42913"/>
              <a:gd name="T4" fmla="*/ 2147483647 w 43200"/>
              <a:gd name="T5" fmla="*/ 2147483647 h 42913"/>
              <a:gd name="T6" fmla="*/ 0 60000 65536"/>
              <a:gd name="T7" fmla="*/ 0 60000 65536"/>
              <a:gd name="T8" fmla="*/ 0 60000 65536"/>
              <a:gd name="T9" fmla="*/ 0 w 43200"/>
              <a:gd name="T10" fmla="*/ 0 h 42913"/>
              <a:gd name="T11" fmla="*/ 43200 w 43200"/>
              <a:gd name="T12" fmla="*/ 42913 h 42913"/>
            </a:gdLst>
            <a:ahLst/>
            <a:cxnLst>
              <a:cxn ang="T6">
                <a:pos x="T0" y="T1"/>
              </a:cxn>
              <a:cxn ang="T7">
                <a:pos x="T2" y="T3"/>
              </a:cxn>
              <a:cxn ang="T8">
                <a:pos x="T4" y="T5"/>
              </a:cxn>
            </a:cxnLst>
            <a:rect l="T9" t="T10" r="T11" b="T12"/>
            <a:pathLst>
              <a:path w="43200" h="42913" fill="none"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path>
              <a:path w="43200" h="42913" stroke="0"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lnTo>
                  <a:pt x="21600" y="21600"/>
                </a:lnTo>
                <a:close/>
              </a:path>
            </a:pathLst>
          </a:custGeom>
          <a:noFill/>
          <a:ln w="12700" cap="rnd">
            <a:solidFill>
              <a:srgbClr val="1C1C1C"/>
            </a:solidFill>
            <a:prstDash val="sysDot"/>
            <a:round/>
            <a:headEnd/>
            <a:tailEnd type="triangle" w="med" len="med"/>
          </a:ln>
        </p:spPr>
        <p:txBody>
          <a:bodyPr rot="10800000" vert="eaVert" wrap="none" anchor="ctr"/>
          <a:lstStyle/>
          <a:p>
            <a:endParaRPr lang="zh-CN" altLang="en-US"/>
          </a:p>
        </p:txBody>
      </p:sp>
      <p:grpSp>
        <p:nvGrpSpPr>
          <p:cNvPr id="2" name="Group 8"/>
          <p:cNvGrpSpPr>
            <a:grpSpLocks/>
          </p:cNvGrpSpPr>
          <p:nvPr/>
        </p:nvGrpSpPr>
        <p:grpSpPr bwMode="auto">
          <a:xfrm rot="-1297425" flipH="1" flipV="1">
            <a:off x="5940307" y="3914760"/>
            <a:ext cx="1184275" cy="288925"/>
            <a:chOff x="2532" y="1051"/>
            <a:chExt cx="893" cy="246"/>
          </a:xfrm>
        </p:grpSpPr>
        <p:grpSp>
          <p:nvGrpSpPr>
            <p:cNvPr id="3" name="Group 9"/>
            <p:cNvGrpSpPr>
              <a:grpSpLocks/>
            </p:cNvGrpSpPr>
            <p:nvPr/>
          </p:nvGrpSpPr>
          <p:grpSpPr bwMode="auto">
            <a:xfrm>
              <a:off x="2528" y="1060"/>
              <a:ext cx="742" cy="186"/>
              <a:chOff x="1565" y="2568"/>
              <a:chExt cx="1118" cy="279"/>
            </a:xfrm>
          </p:grpSpPr>
          <p:sp>
            <p:nvSpPr>
              <p:cNvPr id="23" name="AutoShape 10"/>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24" name="AutoShape 11"/>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25" name="AutoShape 12"/>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26" name="AutoShape 13"/>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grpSp>
        <p:grpSp>
          <p:nvGrpSpPr>
            <p:cNvPr id="4" name="Group 14"/>
            <p:cNvGrpSpPr>
              <a:grpSpLocks/>
            </p:cNvGrpSpPr>
            <p:nvPr/>
          </p:nvGrpSpPr>
          <p:grpSpPr bwMode="auto">
            <a:xfrm rot="1353540">
              <a:off x="2680" y="1110"/>
              <a:ext cx="742" cy="186"/>
              <a:chOff x="1565" y="2568"/>
              <a:chExt cx="1118" cy="279"/>
            </a:xfrm>
          </p:grpSpPr>
          <p:sp>
            <p:nvSpPr>
              <p:cNvPr id="19" name="AutoShape 15"/>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20" name="AutoShape 16"/>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21" name="AutoShape 17"/>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22" name="AutoShape 18"/>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grpSp>
      </p:grpSp>
      <p:sp>
        <p:nvSpPr>
          <p:cNvPr id="27" name="Rectangle 23"/>
          <p:cNvSpPr>
            <a:spLocks noChangeArrowheads="1"/>
          </p:cNvSpPr>
          <p:nvPr/>
        </p:nvSpPr>
        <p:spPr bwMode="auto">
          <a:xfrm>
            <a:off x="6228313" y="3352785"/>
            <a:ext cx="649538" cy="369332"/>
          </a:xfrm>
          <a:prstGeom prst="rect">
            <a:avLst/>
          </a:prstGeom>
          <a:noFill/>
          <a:ln w="9525" algn="ctr">
            <a:noFill/>
            <a:miter lim="800000"/>
            <a:headEnd/>
            <a:tailEnd/>
          </a:ln>
          <a:effectLst>
            <a:outerShdw dist="17961" dir="2700000" algn="ctr" rotWithShape="0">
              <a:srgbClr val="FFFFFF">
                <a:alpha val="50000"/>
              </a:srgbClr>
            </a:outerShdw>
          </a:effectLst>
        </p:spPr>
        <p:txBody>
          <a:bodyPr wrap="none">
            <a:spAutoFit/>
          </a:bodyPr>
          <a:lstStyle/>
          <a:p>
            <a:pPr algn="ctr" eaLnBrk="0" hangingPunct="0">
              <a:defRPr/>
            </a:pPr>
            <a:r>
              <a:rPr lang="zh-CN" altLang="en-US" b="1">
                <a:solidFill>
                  <a:srgbClr val="1C1C1C"/>
                </a:solidFill>
                <a:latin typeface="方正黑体简体" pitchFamily="65" charset="-122"/>
                <a:ea typeface="方正黑体简体" pitchFamily="65" charset="-122"/>
              </a:rPr>
              <a:t>产品</a:t>
            </a:r>
          </a:p>
        </p:txBody>
      </p:sp>
      <p:grpSp>
        <p:nvGrpSpPr>
          <p:cNvPr id="5" name="Group 35"/>
          <p:cNvGrpSpPr>
            <a:grpSpLocks/>
          </p:cNvGrpSpPr>
          <p:nvPr/>
        </p:nvGrpSpPr>
        <p:grpSpPr bwMode="auto">
          <a:xfrm rot="-1297425" flipH="1" flipV="1">
            <a:off x="3649545" y="4348148"/>
            <a:ext cx="1185862" cy="288925"/>
            <a:chOff x="2532" y="1051"/>
            <a:chExt cx="893" cy="246"/>
          </a:xfrm>
        </p:grpSpPr>
        <p:grpSp>
          <p:nvGrpSpPr>
            <p:cNvPr id="6" name="Group 36"/>
            <p:cNvGrpSpPr>
              <a:grpSpLocks/>
            </p:cNvGrpSpPr>
            <p:nvPr/>
          </p:nvGrpSpPr>
          <p:grpSpPr bwMode="auto">
            <a:xfrm>
              <a:off x="2528" y="1060"/>
              <a:ext cx="742" cy="186"/>
              <a:chOff x="1565" y="2568"/>
              <a:chExt cx="1118" cy="279"/>
            </a:xfrm>
          </p:grpSpPr>
          <p:sp>
            <p:nvSpPr>
              <p:cNvPr id="37" name="AutoShape 37"/>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38" name="AutoShape 38"/>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39" name="AutoShape 39"/>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40" name="AutoShape 40"/>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grpSp>
        <p:grpSp>
          <p:nvGrpSpPr>
            <p:cNvPr id="7" name="Group 41"/>
            <p:cNvGrpSpPr>
              <a:grpSpLocks/>
            </p:cNvGrpSpPr>
            <p:nvPr/>
          </p:nvGrpSpPr>
          <p:grpSpPr bwMode="auto">
            <a:xfrm rot="1353540">
              <a:off x="2680" y="1110"/>
              <a:ext cx="742" cy="186"/>
              <a:chOff x="1565" y="2568"/>
              <a:chExt cx="1118" cy="279"/>
            </a:xfrm>
          </p:grpSpPr>
          <p:sp>
            <p:nvSpPr>
              <p:cNvPr id="33" name="AutoShape 42"/>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34" name="AutoShape 43"/>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35" name="AutoShape 44"/>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36" name="AutoShape 45"/>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grpSp>
      </p:grpSp>
      <p:grpSp>
        <p:nvGrpSpPr>
          <p:cNvPr id="8" name="Group 67"/>
          <p:cNvGrpSpPr>
            <a:grpSpLocks/>
          </p:cNvGrpSpPr>
          <p:nvPr/>
        </p:nvGrpSpPr>
        <p:grpSpPr bwMode="auto">
          <a:xfrm rot="-1297425" flipH="1" flipV="1">
            <a:off x="2057282" y="2308210"/>
            <a:ext cx="1022350" cy="247650"/>
            <a:chOff x="2532" y="1051"/>
            <a:chExt cx="893" cy="246"/>
          </a:xfrm>
        </p:grpSpPr>
        <p:grpSp>
          <p:nvGrpSpPr>
            <p:cNvPr id="9" name="Group 68"/>
            <p:cNvGrpSpPr>
              <a:grpSpLocks/>
            </p:cNvGrpSpPr>
            <p:nvPr/>
          </p:nvGrpSpPr>
          <p:grpSpPr bwMode="auto">
            <a:xfrm>
              <a:off x="2528" y="1060"/>
              <a:ext cx="742" cy="186"/>
              <a:chOff x="1565" y="2568"/>
              <a:chExt cx="1118" cy="279"/>
            </a:xfrm>
          </p:grpSpPr>
          <p:sp>
            <p:nvSpPr>
              <p:cNvPr id="49" name="AutoShape 6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50" name="AutoShape 7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51" name="AutoShape 7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52" name="AutoShape 7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grpSp>
        <p:grpSp>
          <p:nvGrpSpPr>
            <p:cNvPr id="10" name="Group 73"/>
            <p:cNvGrpSpPr>
              <a:grpSpLocks/>
            </p:cNvGrpSpPr>
            <p:nvPr/>
          </p:nvGrpSpPr>
          <p:grpSpPr bwMode="auto">
            <a:xfrm rot="1353540">
              <a:off x="2680" y="1110"/>
              <a:ext cx="742" cy="186"/>
              <a:chOff x="1565" y="2568"/>
              <a:chExt cx="1118" cy="279"/>
            </a:xfrm>
          </p:grpSpPr>
          <p:sp>
            <p:nvSpPr>
              <p:cNvPr id="45" name="AutoShape 7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46" name="AutoShape 7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47" name="AutoShape 7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sp>
            <p:nvSpPr>
              <p:cNvPr id="48" name="AutoShape 7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vert="eaVert" wrap="none" anchor="ctr"/>
              <a:lstStyle/>
              <a:p>
                <a:pPr algn="ctr"/>
                <a:endParaRPr lang="zh-CN" altLang="zh-CN"/>
              </a:p>
            </p:txBody>
          </p:sp>
        </p:grpSp>
      </p:grpSp>
      <p:sp>
        <p:nvSpPr>
          <p:cNvPr id="55" name="椭圆 54"/>
          <p:cNvSpPr/>
          <p:nvPr/>
        </p:nvSpPr>
        <p:spPr>
          <a:xfrm>
            <a:off x="3298623" y="2737691"/>
            <a:ext cx="1703263" cy="170326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zh-CN" altLang="en-US" sz="1800" dirty="0" smtClean="0">
                <a:solidFill>
                  <a:schemeClr val="bg1"/>
                </a:solidFill>
                <a:latin typeface="华康俪金黑W8(P)" pitchFamily="34" charset="-122"/>
                <a:ea typeface="华康俪金黑W8(P)" pitchFamily="34" charset="-122"/>
              </a:rPr>
              <a:t>高清产品解决方案</a:t>
            </a:r>
            <a:endParaRPr lang="zh-CN" altLang="en-US" sz="1800" dirty="0">
              <a:solidFill>
                <a:schemeClr val="bg1"/>
              </a:solidFill>
              <a:latin typeface="华康俪金黑W8(P)" pitchFamily="34" charset="-122"/>
              <a:ea typeface="华康俪金黑W8(P)" pitchFamily="34" charset="-122"/>
            </a:endParaRPr>
          </a:p>
        </p:txBody>
      </p:sp>
      <p:sp>
        <p:nvSpPr>
          <p:cNvPr id="58" name="椭圆 57"/>
          <p:cNvSpPr/>
          <p:nvPr/>
        </p:nvSpPr>
        <p:spPr>
          <a:xfrm>
            <a:off x="5865506" y="2880831"/>
            <a:ext cx="1313239" cy="1313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zh-CN" altLang="en-US" sz="2000" dirty="0" smtClean="0">
                <a:solidFill>
                  <a:schemeClr val="bg1"/>
                </a:solidFill>
                <a:latin typeface="华康俪金黑W8(P)" pitchFamily="34" charset="-122"/>
                <a:ea typeface="华康俪金黑W8(P)" pitchFamily="34" charset="-122"/>
              </a:rPr>
              <a:t>网络高清</a:t>
            </a:r>
            <a:endParaRPr lang="zh-CN" altLang="en-US" sz="2000" dirty="0">
              <a:solidFill>
                <a:schemeClr val="bg1"/>
              </a:solidFill>
              <a:latin typeface="华康俪金黑W8(P)" pitchFamily="34" charset="-122"/>
              <a:ea typeface="华康俪金黑W8(P)" pitchFamily="34" charset="-122"/>
            </a:endParaRPr>
          </a:p>
        </p:txBody>
      </p:sp>
      <p:sp>
        <p:nvSpPr>
          <p:cNvPr id="59" name="椭圆 58"/>
          <p:cNvSpPr/>
          <p:nvPr/>
        </p:nvSpPr>
        <p:spPr>
          <a:xfrm>
            <a:off x="1961474" y="1388200"/>
            <a:ext cx="1204960" cy="12049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zh-CN" altLang="en-US" sz="2000" dirty="0" smtClean="0">
                <a:solidFill>
                  <a:schemeClr val="bg1"/>
                </a:solidFill>
                <a:latin typeface="华康俪金黑W8(P)" pitchFamily="34" charset="-122"/>
                <a:ea typeface="华康俪金黑W8(P)" pitchFamily="34" charset="-122"/>
              </a:rPr>
              <a:t>模拟高线</a:t>
            </a:r>
            <a:endParaRPr lang="zh-CN" altLang="en-US" sz="2000" dirty="0">
              <a:solidFill>
                <a:schemeClr val="bg1"/>
              </a:solidFill>
              <a:latin typeface="华康俪金黑W8(P)" pitchFamily="34" charset="-122"/>
              <a:ea typeface="华康俪金黑W8(P)" pitchFamily="34" charset="-122"/>
            </a:endParaRPr>
          </a:p>
        </p:txBody>
      </p:sp>
      <p:sp>
        <p:nvSpPr>
          <p:cNvPr id="60" name="椭圆 59"/>
          <p:cNvSpPr/>
          <p:nvPr/>
        </p:nvSpPr>
        <p:spPr>
          <a:xfrm>
            <a:off x="1747831" y="4355421"/>
            <a:ext cx="1482373" cy="148237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zh-CN" altLang="en-US" sz="2000" dirty="0" smtClean="0">
                <a:solidFill>
                  <a:schemeClr val="bg1"/>
                </a:solidFill>
                <a:latin typeface="华康俪金黑W8(P)" pitchFamily="34" charset="-122"/>
                <a:ea typeface="华康俪金黑W8(P)" pitchFamily="34" charset="-122"/>
              </a:rPr>
              <a:t>数字</a:t>
            </a:r>
            <a:endParaRPr lang="en-US" altLang="zh-CN" sz="2000" dirty="0" smtClean="0">
              <a:solidFill>
                <a:schemeClr val="bg1"/>
              </a:solidFill>
              <a:latin typeface="华康俪金黑W8(P)" pitchFamily="34" charset="-122"/>
              <a:ea typeface="华康俪金黑W8(P)" pitchFamily="34" charset="-122"/>
            </a:endParaRPr>
          </a:p>
          <a:p>
            <a:pPr algn="ctr" eaLnBrk="0" hangingPunct="0">
              <a:defRPr/>
            </a:pPr>
            <a:r>
              <a:rPr lang="zh-CN" altLang="en-US" sz="2000" dirty="0" smtClean="0">
                <a:solidFill>
                  <a:schemeClr val="bg1"/>
                </a:solidFill>
                <a:latin typeface="华康俪金黑W8(P)" pitchFamily="34" charset="-122"/>
                <a:ea typeface="华康俪金黑W8(P)" pitchFamily="34" charset="-122"/>
              </a:rPr>
              <a:t>高清</a:t>
            </a:r>
            <a:endParaRPr lang="zh-CN" altLang="en-US" sz="2000" dirty="0">
              <a:solidFill>
                <a:schemeClr val="bg1"/>
              </a:solidFill>
              <a:latin typeface="华康俪金黑W8(P)" pitchFamily="34" charset="-122"/>
              <a:ea typeface="华康俪金黑W8(P)" pitchFamily="34" charset="-122"/>
            </a:endParaRPr>
          </a:p>
        </p:txBody>
      </p:sp>
      <p:sp>
        <p:nvSpPr>
          <p:cNvPr id="61" name="Arc 3"/>
          <p:cNvSpPr>
            <a:spLocks/>
          </p:cNvSpPr>
          <p:nvPr/>
        </p:nvSpPr>
        <p:spPr bwMode="gray">
          <a:xfrm rot="546305" flipH="1">
            <a:off x="3198983" y="2656462"/>
            <a:ext cx="1886436" cy="1861757"/>
          </a:xfrm>
          <a:custGeom>
            <a:avLst/>
            <a:gdLst>
              <a:gd name="T0" fmla="*/ 2147483647 w 43200"/>
              <a:gd name="T1" fmla="*/ 2147483647 h 43200"/>
              <a:gd name="T2" fmla="*/ 2147483647 w 43200"/>
              <a:gd name="T3" fmla="*/ 2147483647 h 43200"/>
              <a:gd name="T4" fmla="*/ 2147483647 w 43200"/>
              <a:gd name="T5" fmla="*/ 2147483647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path>
              <a:path w="43200" h="43200"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lnTo>
                  <a:pt x="21600" y="21600"/>
                </a:lnTo>
                <a:close/>
              </a:path>
            </a:pathLst>
          </a:custGeom>
          <a:noFill/>
          <a:ln w="19050">
            <a:solidFill>
              <a:srgbClr val="1C1C1C"/>
            </a:solidFill>
            <a:prstDash val="sysDot"/>
            <a:round/>
            <a:headEnd/>
            <a:tailEnd type="triangle" w="med" len="med"/>
          </a:ln>
        </p:spPr>
        <p:txBody>
          <a:bodyPr vert="eaVert" wrap="none" anchor="ctr"/>
          <a:lstStyle/>
          <a:p>
            <a:endParaRPr lang="zh-CN" altLang="en-US"/>
          </a:p>
        </p:txBody>
      </p:sp>
      <p:sp>
        <p:nvSpPr>
          <p:cNvPr id="67" name="Arc 50"/>
          <p:cNvSpPr>
            <a:spLocks/>
          </p:cNvSpPr>
          <p:nvPr/>
        </p:nvSpPr>
        <p:spPr bwMode="gray">
          <a:xfrm rot="5910476" flipH="1">
            <a:off x="1665145" y="4244427"/>
            <a:ext cx="1677988" cy="1708150"/>
          </a:xfrm>
          <a:custGeom>
            <a:avLst/>
            <a:gdLst>
              <a:gd name="T0" fmla="*/ 2147483647 w 43200"/>
              <a:gd name="T1" fmla="*/ 2147483647 h 42427"/>
              <a:gd name="T2" fmla="*/ 2147483647 w 43200"/>
              <a:gd name="T3" fmla="*/ 2147483647 h 42427"/>
              <a:gd name="T4" fmla="*/ 2147483647 w 43200"/>
              <a:gd name="T5" fmla="*/ 2147483647 h 42427"/>
              <a:gd name="T6" fmla="*/ 0 60000 65536"/>
              <a:gd name="T7" fmla="*/ 0 60000 65536"/>
              <a:gd name="T8" fmla="*/ 0 60000 65536"/>
              <a:gd name="T9" fmla="*/ 0 w 43200"/>
              <a:gd name="T10" fmla="*/ 0 h 42427"/>
              <a:gd name="T11" fmla="*/ 43200 w 43200"/>
              <a:gd name="T12" fmla="*/ 42427 h 42427"/>
            </a:gdLst>
            <a:ahLst/>
            <a:cxnLst>
              <a:cxn ang="T6">
                <a:pos x="T0" y="T1"/>
              </a:cxn>
              <a:cxn ang="T7">
                <a:pos x="T2" y="T3"/>
              </a:cxn>
              <a:cxn ang="T8">
                <a:pos x="T4" y="T5"/>
              </a:cxn>
            </a:cxnLst>
            <a:rect l="T9" t="T10" r="T11" b="T12"/>
            <a:pathLst>
              <a:path w="43200" h="42427" fill="none"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path>
              <a:path w="43200" h="42427" stroke="0"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lnTo>
                  <a:pt x="21600" y="21600"/>
                </a:lnTo>
                <a:close/>
              </a:path>
            </a:pathLst>
          </a:custGeom>
          <a:noFill/>
          <a:ln w="19050">
            <a:solidFill>
              <a:srgbClr val="1C1C1C"/>
            </a:solidFill>
            <a:prstDash val="sysDot"/>
            <a:round/>
            <a:headEnd/>
            <a:tailEnd type="triangle" w="med" len="med"/>
          </a:ln>
        </p:spPr>
        <p:txBody>
          <a:bodyPr rot="10800000" vert="eaVert" wrap="none" anchor="ctr"/>
          <a:lstStyle/>
          <a:p>
            <a:endParaRPr lang="zh-CN" altLang="en-US"/>
          </a:p>
        </p:txBody>
      </p:sp>
    </p:spTree>
    <p:extLst>
      <p:ext uri="{BB962C8B-B14F-4D97-AF65-F5344CB8AC3E}">
        <p14:creationId xmlns:p14="http://schemas.microsoft.com/office/powerpoint/2010/main" val="272236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1000"/>
                                        <p:tgtEl>
                                          <p:spTgt spid="59"/>
                                        </p:tgtEl>
                                      </p:cBhvr>
                                    </p:animEffect>
                                    <p:anim calcmode="lin" valueType="num">
                                      <p:cBhvr>
                                        <p:cTn id="23" dur="1000" fill="hold"/>
                                        <p:tgtEl>
                                          <p:spTgt spid="59"/>
                                        </p:tgtEl>
                                        <p:attrNameLst>
                                          <p:attrName>ppt_x</p:attrName>
                                        </p:attrNameLst>
                                      </p:cBhvr>
                                      <p:tavLst>
                                        <p:tav tm="0">
                                          <p:val>
                                            <p:strVal val="#ppt_x"/>
                                          </p:val>
                                        </p:tav>
                                        <p:tav tm="100000">
                                          <p:val>
                                            <p:strVal val="#ppt_x"/>
                                          </p:val>
                                        </p:tav>
                                      </p:tavLst>
                                    </p:anim>
                                    <p:anim calcmode="lin" valueType="num">
                                      <p:cBhvr>
                                        <p:cTn id="24" dur="1000" fill="hold"/>
                                        <p:tgtEl>
                                          <p:spTgt spid="5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1000"/>
                                        <p:tgtEl>
                                          <p:spTgt spid="58"/>
                                        </p:tgtEl>
                                      </p:cBhvr>
                                    </p:animEffect>
                                    <p:anim calcmode="lin" valueType="num">
                                      <p:cBhvr>
                                        <p:cTn id="48" dur="1000" fill="hold"/>
                                        <p:tgtEl>
                                          <p:spTgt spid="58"/>
                                        </p:tgtEl>
                                        <p:attrNameLst>
                                          <p:attrName>ppt_x</p:attrName>
                                        </p:attrNameLst>
                                      </p:cBhvr>
                                      <p:tavLst>
                                        <p:tav tm="0">
                                          <p:val>
                                            <p:strVal val="#ppt_x"/>
                                          </p:val>
                                        </p:tav>
                                        <p:tav tm="100000">
                                          <p:val>
                                            <p:strVal val="#ppt_x"/>
                                          </p:val>
                                        </p:tav>
                                      </p:tavLst>
                                    </p:anim>
                                    <p:anim calcmode="lin" valueType="num">
                                      <p:cBhvr>
                                        <p:cTn id="49" dur="1000" fill="hold"/>
                                        <p:tgtEl>
                                          <p:spTgt spid="5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1000"/>
                                        <p:tgtEl>
                                          <p:spTgt spid="60"/>
                                        </p:tgtEl>
                                      </p:cBhvr>
                                    </p:animEffect>
                                    <p:anim calcmode="lin" valueType="num">
                                      <p:cBhvr>
                                        <p:cTn id="58" dur="1000" fill="hold"/>
                                        <p:tgtEl>
                                          <p:spTgt spid="60"/>
                                        </p:tgtEl>
                                        <p:attrNameLst>
                                          <p:attrName>ppt_x</p:attrName>
                                        </p:attrNameLst>
                                      </p:cBhvr>
                                      <p:tavLst>
                                        <p:tav tm="0">
                                          <p:val>
                                            <p:strVal val="#ppt_x"/>
                                          </p:val>
                                        </p:tav>
                                        <p:tav tm="100000">
                                          <p:val>
                                            <p:strVal val="#ppt_x"/>
                                          </p:val>
                                        </p:tav>
                                      </p:tavLst>
                                    </p:anim>
                                    <p:anim calcmode="lin" valueType="num">
                                      <p:cBhvr>
                                        <p:cTn id="59" dur="1000" fill="hold"/>
                                        <p:tgtEl>
                                          <p:spTgt spid="6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1000"/>
                                        <p:tgtEl>
                                          <p:spTgt spid="67"/>
                                        </p:tgtEl>
                                      </p:cBhvr>
                                    </p:animEffect>
                                    <p:anim calcmode="lin" valueType="num">
                                      <p:cBhvr>
                                        <p:cTn id="63" dur="1000" fill="hold"/>
                                        <p:tgtEl>
                                          <p:spTgt spid="67"/>
                                        </p:tgtEl>
                                        <p:attrNameLst>
                                          <p:attrName>ppt_x</p:attrName>
                                        </p:attrNameLst>
                                      </p:cBhvr>
                                      <p:tavLst>
                                        <p:tav tm="0">
                                          <p:val>
                                            <p:strVal val="#ppt_x"/>
                                          </p:val>
                                        </p:tav>
                                        <p:tav tm="100000">
                                          <p:val>
                                            <p:strVal val="#ppt_x"/>
                                          </p:val>
                                        </p:tav>
                                      </p:tavLst>
                                    </p:anim>
                                    <p:anim calcmode="lin" valueType="num">
                                      <p:cBhvr>
                                        <p:cTn id="6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7" grpId="0"/>
      <p:bldP spid="58" grpId="0" animBg="1"/>
      <p:bldP spid="59" grpId="0" animBg="1"/>
      <p:bldP spid="60" grpId="0" animBg="1"/>
      <p:bldP spid="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CRT彩电.png"/>
          <p:cNvPicPr>
            <a:picLocks noChangeAspect="1"/>
          </p:cNvPicPr>
          <p:nvPr/>
        </p:nvPicPr>
        <p:blipFill>
          <a:blip r:embed="rId3" cstate="print"/>
          <a:stretch>
            <a:fillRect/>
          </a:stretch>
        </p:blipFill>
        <p:spPr>
          <a:xfrm>
            <a:off x="7452320" y="2492896"/>
            <a:ext cx="1333700" cy="1022616"/>
          </a:xfrm>
          <a:prstGeom prst="rect">
            <a:avLst/>
          </a:prstGeom>
          <a:noFill/>
          <a:ln>
            <a:noFill/>
          </a:ln>
          <a:effectLst/>
        </p:spPr>
      </p:pic>
      <p:sp>
        <p:nvSpPr>
          <p:cNvPr id="48" name="任意多边形 47"/>
          <p:cNvSpPr/>
          <p:nvPr/>
        </p:nvSpPr>
        <p:spPr>
          <a:xfrm>
            <a:off x="2051050" y="1484313"/>
            <a:ext cx="4826000" cy="3744912"/>
          </a:xfrm>
          <a:custGeom>
            <a:avLst/>
            <a:gdLst>
              <a:gd name="connsiteX0" fmla="*/ 370417 w 4129617"/>
              <a:gd name="connsiteY0" fmla="*/ 0 h 2819400"/>
              <a:gd name="connsiteX1" fmla="*/ 1907117 w 4129617"/>
              <a:gd name="connsiteY1" fmla="*/ 584200 h 2819400"/>
              <a:gd name="connsiteX2" fmla="*/ 370417 w 4129617"/>
              <a:gd name="connsiteY2" fmla="*/ 2146300 h 2819400"/>
              <a:gd name="connsiteX3" fmla="*/ 4129617 w 4129617"/>
              <a:gd name="connsiteY3" fmla="*/ 2819400 h 2819400"/>
              <a:gd name="connsiteX0" fmla="*/ 0 w 3759200"/>
              <a:gd name="connsiteY0" fmla="*/ 0 h 2825942"/>
              <a:gd name="connsiteX1" fmla="*/ 1536700 w 3759200"/>
              <a:gd name="connsiteY1" fmla="*/ 584200 h 2825942"/>
              <a:gd name="connsiteX2" fmla="*/ 1549602 w 3759200"/>
              <a:gd name="connsiteY2" fmla="*/ 2453409 h 2825942"/>
              <a:gd name="connsiteX3" fmla="*/ 3759200 w 3759200"/>
              <a:gd name="connsiteY3" fmla="*/ 2819400 h 2825942"/>
              <a:gd name="connsiteX0" fmla="*/ 0 w 3759200"/>
              <a:gd name="connsiteY0" fmla="*/ 0 h 2819400"/>
              <a:gd name="connsiteX1" fmla="*/ 1536700 w 3759200"/>
              <a:gd name="connsiteY1" fmla="*/ 584200 h 2819400"/>
              <a:gd name="connsiteX2" fmla="*/ 1776227 w 3759200"/>
              <a:gd name="connsiteY2" fmla="*/ 2026419 h 2819400"/>
              <a:gd name="connsiteX3" fmla="*/ 3759200 w 3759200"/>
              <a:gd name="connsiteY3" fmla="*/ 2819400 h 2819400"/>
              <a:gd name="connsiteX0" fmla="*/ 0 w 3759200"/>
              <a:gd name="connsiteY0" fmla="*/ 0 h 2819400"/>
              <a:gd name="connsiteX1" fmla="*/ 1536700 w 3759200"/>
              <a:gd name="connsiteY1" fmla="*/ 584200 h 2819400"/>
              <a:gd name="connsiteX2" fmla="*/ 1776227 w 3759200"/>
              <a:gd name="connsiteY2" fmla="*/ 2026419 h 2819400"/>
              <a:gd name="connsiteX3" fmla="*/ 3759200 w 3759200"/>
              <a:gd name="connsiteY3" fmla="*/ 2819400 h 2819400"/>
              <a:gd name="connsiteX0" fmla="*/ 0 w 3759200"/>
              <a:gd name="connsiteY0" fmla="*/ 0 h 2819400"/>
              <a:gd name="connsiteX1" fmla="*/ 1536700 w 3759200"/>
              <a:gd name="connsiteY1" fmla="*/ 584200 h 2819400"/>
              <a:gd name="connsiteX2" fmla="*/ 1719571 w 3759200"/>
              <a:gd name="connsiteY2" fmla="*/ 2331412 h 2819400"/>
              <a:gd name="connsiteX3" fmla="*/ 3759200 w 3759200"/>
              <a:gd name="connsiteY3" fmla="*/ 2819400 h 2819400"/>
              <a:gd name="connsiteX0" fmla="*/ 0 w 3759200"/>
              <a:gd name="connsiteY0" fmla="*/ 0 h 2819400"/>
              <a:gd name="connsiteX1" fmla="*/ 1536700 w 3759200"/>
              <a:gd name="connsiteY1" fmla="*/ 584200 h 2819400"/>
              <a:gd name="connsiteX2" fmla="*/ 1606258 w 3759200"/>
              <a:gd name="connsiteY2" fmla="*/ 2453409 h 2819400"/>
              <a:gd name="connsiteX3" fmla="*/ 3759200 w 3759200"/>
              <a:gd name="connsiteY3" fmla="*/ 2819400 h 2819400"/>
              <a:gd name="connsiteX0" fmla="*/ 0 w 3759200"/>
              <a:gd name="connsiteY0" fmla="*/ 0 h 2819400"/>
              <a:gd name="connsiteX1" fmla="*/ 1536700 w 3759200"/>
              <a:gd name="connsiteY1" fmla="*/ 584200 h 2819400"/>
              <a:gd name="connsiteX2" fmla="*/ 926382 w 3759200"/>
              <a:gd name="connsiteY2" fmla="*/ 2209415 h 2819400"/>
              <a:gd name="connsiteX3" fmla="*/ 3759200 w 3759200"/>
              <a:gd name="connsiteY3" fmla="*/ 2819400 h 2819400"/>
              <a:gd name="connsiteX0" fmla="*/ 0 w 3759200"/>
              <a:gd name="connsiteY0" fmla="*/ 0 h 2819400"/>
              <a:gd name="connsiteX1" fmla="*/ 1536700 w 3759200"/>
              <a:gd name="connsiteY1" fmla="*/ 584200 h 2819400"/>
              <a:gd name="connsiteX2" fmla="*/ 1178256 w 3759200"/>
              <a:gd name="connsiteY2" fmla="*/ 2145196 h 2819400"/>
              <a:gd name="connsiteX3" fmla="*/ 3759200 w 3759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3759200" h="2819400">
                <a:moveTo>
                  <a:pt x="0" y="0"/>
                </a:moveTo>
                <a:cubicBezTo>
                  <a:pt x="768350" y="113241"/>
                  <a:pt x="1340324" y="226667"/>
                  <a:pt x="1536700" y="584200"/>
                </a:cubicBezTo>
                <a:cubicBezTo>
                  <a:pt x="1733076" y="941733"/>
                  <a:pt x="807839" y="1772663"/>
                  <a:pt x="1178256" y="2145196"/>
                </a:cubicBezTo>
                <a:cubicBezTo>
                  <a:pt x="1475233" y="2492136"/>
                  <a:pt x="2064808" y="2669116"/>
                  <a:pt x="3759200" y="2819400"/>
                </a:cubicBezTo>
              </a:path>
            </a:pathLst>
          </a:cu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5" name="矩形标注 54"/>
          <p:cNvSpPr>
            <a:spLocks noChangeArrowheads="1"/>
          </p:cNvSpPr>
          <p:nvPr/>
        </p:nvSpPr>
        <p:spPr bwMode="auto">
          <a:xfrm>
            <a:off x="428596" y="2565401"/>
            <a:ext cx="2919442" cy="2006608"/>
          </a:xfrm>
          <a:prstGeom prst="wedgeRectCallout">
            <a:avLst>
              <a:gd name="adj1" fmla="val -18009"/>
              <a:gd name="adj2" fmla="val -61690"/>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dirty="0" smtClean="0">
                <a:solidFill>
                  <a:schemeClr val="tx1"/>
                </a:solidFill>
                <a:latin typeface="+mn-lt"/>
                <a:ea typeface="+mn-ea"/>
              </a:rPr>
              <a:t>模拟</a:t>
            </a:r>
            <a:r>
              <a:rPr lang="zh-CN" altLang="en-US" sz="1600" dirty="0">
                <a:solidFill>
                  <a:schemeClr val="tx1"/>
                </a:solidFill>
                <a:latin typeface="+mn-lt"/>
                <a:ea typeface="+mn-ea"/>
              </a:rPr>
              <a:t>高线摄像机：</a:t>
            </a:r>
            <a:endParaRPr lang="en-US" altLang="zh-CN" sz="1600" dirty="0">
              <a:solidFill>
                <a:schemeClr val="tx1"/>
              </a:solidFill>
              <a:latin typeface="+mn-lt"/>
              <a:ea typeface="+mn-ea"/>
            </a:endParaRPr>
          </a:p>
          <a:p>
            <a:pPr>
              <a:lnSpc>
                <a:spcPts val="2000"/>
              </a:lnSpc>
              <a:buFont typeface="Wingdings" pitchFamily="2" charset="2"/>
              <a:buChar char="u"/>
              <a:defRPr/>
            </a:pPr>
            <a:endParaRPr lang="en-US" altLang="zh-CN" sz="1600" dirty="0">
              <a:solidFill>
                <a:schemeClr val="tx1"/>
              </a:solidFill>
              <a:cs typeface="微软雅黑"/>
            </a:endParaRPr>
          </a:p>
          <a:p>
            <a:pPr>
              <a:lnSpc>
                <a:spcPts val="2000"/>
              </a:lnSpc>
              <a:buClr>
                <a:srgbClr val="C00000"/>
              </a:buClr>
              <a:buFont typeface="Wingdings" pitchFamily="2" charset="2"/>
              <a:buChar char="p"/>
              <a:defRPr/>
            </a:pPr>
            <a:r>
              <a:rPr lang="zh-CN" altLang="en-US" sz="1600" dirty="0" smtClean="0">
                <a:solidFill>
                  <a:schemeClr val="tx1"/>
                </a:solidFill>
                <a:cs typeface="微软雅黑"/>
              </a:rPr>
              <a:t>完全兼容传统的</a:t>
            </a:r>
            <a:r>
              <a:rPr lang="en-US" altLang="zh-CN" sz="1600" dirty="0" smtClean="0">
                <a:solidFill>
                  <a:schemeClr val="tx1"/>
                </a:solidFill>
                <a:cs typeface="微软雅黑"/>
              </a:rPr>
              <a:t>CCTV</a:t>
            </a:r>
            <a:r>
              <a:rPr lang="zh-CN" altLang="en-US" sz="1600" dirty="0" smtClean="0">
                <a:solidFill>
                  <a:schemeClr val="tx1"/>
                </a:solidFill>
                <a:cs typeface="微软雅黑"/>
              </a:rPr>
              <a:t>系统</a:t>
            </a:r>
            <a:endParaRPr lang="en-US" altLang="zh-CN" sz="1600" dirty="0" smtClean="0">
              <a:solidFill>
                <a:schemeClr val="tx1"/>
              </a:solidFill>
              <a:cs typeface="微软雅黑"/>
            </a:endParaRPr>
          </a:p>
          <a:p>
            <a:pPr>
              <a:lnSpc>
                <a:spcPts val="2000"/>
              </a:lnSpc>
              <a:buClr>
                <a:srgbClr val="C00000"/>
              </a:buClr>
              <a:buFont typeface="Wingdings" pitchFamily="2" charset="2"/>
              <a:buChar char="p"/>
              <a:defRPr/>
            </a:pPr>
            <a:r>
              <a:rPr lang="zh-CN" altLang="en-US" sz="1600" dirty="0" smtClean="0">
                <a:solidFill>
                  <a:schemeClr val="tx1"/>
                </a:solidFill>
                <a:cs typeface="微软雅黑"/>
              </a:rPr>
              <a:t>传感器</a:t>
            </a:r>
            <a:r>
              <a:rPr lang="zh-CN" altLang="en-US" sz="1600" dirty="0">
                <a:solidFill>
                  <a:schemeClr val="tx1"/>
                </a:solidFill>
                <a:cs typeface="微软雅黑"/>
              </a:rPr>
              <a:t>有效像素数约为</a:t>
            </a:r>
            <a:r>
              <a:rPr lang="en-US" altLang="zh-CN" sz="1600" dirty="0">
                <a:solidFill>
                  <a:schemeClr val="tx1"/>
                </a:solidFill>
                <a:cs typeface="微软雅黑"/>
              </a:rPr>
              <a:t>55</a:t>
            </a:r>
            <a:r>
              <a:rPr lang="zh-CN" altLang="en-US" sz="1600" dirty="0" smtClean="0">
                <a:solidFill>
                  <a:schemeClr val="tx1"/>
                </a:solidFill>
                <a:cs typeface="微软雅黑"/>
              </a:rPr>
              <a:t>万</a:t>
            </a:r>
            <a:r>
              <a:rPr lang="en-US" altLang="zh-CN" sz="1600" dirty="0" smtClean="0">
                <a:solidFill>
                  <a:schemeClr val="tx1"/>
                </a:solidFill>
                <a:cs typeface="微软雅黑"/>
              </a:rPr>
              <a:t>,</a:t>
            </a:r>
            <a:r>
              <a:rPr lang="zh-CN" altLang="en-US" sz="1600" dirty="0" smtClean="0">
                <a:solidFill>
                  <a:schemeClr val="tx1"/>
                </a:solidFill>
                <a:cs typeface="微软雅黑"/>
              </a:rPr>
              <a:t>水平解析度最高可达彩色</a:t>
            </a:r>
            <a:r>
              <a:rPr lang="en-US" altLang="zh-CN" sz="1600" dirty="0" smtClean="0">
                <a:solidFill>
                  <a:schemeClr val="tx1"/>
                </a:solidFill>
                <a:cs typeface="微软雅黑"/>
              </a:rPr>
              <a:t>600/650/700TVL</a:t>
            </a:r>
            <a:r>
              <a:rPr lang="zh-CN" altLang="en-US" sz="1600" dirty="0" smtClean="0">
                <a:solidFill>
                  <a:schemeClr val="tx1"/>
                </a:solidFill>
                <a:cs typeface="微软雅黑"/>
              </a:rPr>
              <a:t>，</a:t>
            </a:r>
            <a:r>
              <a:rPr lang="zh-CN" altLang="en-US" sz="1600" dirty="0" smtClean="0">
                <a:solidFill>
                  <a:srgbClr val="C00000"/>
                </a:solidFill>
                <a:cs typeface="微软雅黑"/>
              </a:rPr>
              <a:t>较</a:t>
            </a:r>
            <a:r>
              <a:rPr lang="zh-CN" altLang="en-US" sz="1600" dirty="0">
                <a:solidFill>
                  <a:srgbClr val="C00000"/>
                </a:solidFill>
                <a:cs typeface="微软雅黑"/>
              </a:rPr>
              <a:t>传统模拟摄像机提升</a:t>
            </a:r>
            <a:r>
              <a:rPr lang="zh-CN" altLang="en-US" sz="1600" dirty="0" smtClean="0">
                <a:solidFill>
                  <a:srgbClr val="C00000"/>
                </a:solidFill>
                <a:cs typeface="微软雅黑"/>
              </a:rPr>
              <a:t>约</a:t>
            </a:r>
            <a:r>
              <a:rPr lang="en-US" altLang="zh-CN" sz="1600" dirty="0" smtClean="0">
                <a:solidFill>
                  <a:srgbClr val="C00000"/>
                </a:solidFill>
                <a:cs typeface="微软雅黑"/>
              </a:rPr>
              <a:t>30%</a:t>
            </a:r>
          </a:p>
        </p:txBody>
      </p:sp>
      <p:sp>
        <p:nvSpPr>
          <p:cNvPr id="52" name="矩形标注 51"/>
          <p:cNvSpPr/>
          <p:nvPr/>
        </p:nvSpPr>
        <p:spPr bwMode="auto">
          <a:xfrm>
            <a:off x="468313" y="5072074"/>
            <a:ext cx="3817935" cy="1285885"/>
          </a:xfrm>
          <a:prstGeom prst="wedgeRectCallout">
            <a:avLst>
              <a:gd name="adj1" fmla="val 51149"/>
              <a:gd name="adj2" fmla="val -68069"/>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dirty="0">
                <a:solidFill>
                  <a:schemeClr val="tx1"/>
                </a:solidFill>
              </a:rPr>
              <a:t>同轴电缆：</a:t>
            </a:r>
            <a:endParaRPr lang="en-US" altLang="zh-CN" sz="1600" dirty="0">
              <a:solidFill>
                <a:schemeClr val="tx1"/>
              </a:solidFill>
            </a:endParaRPr>
          </a:p>
          <a:p>
            <a:pPr>
              <a:lnSpc>
                <a:spcPts val="2000"/>
              </a:lnSpc>
              <a:defRPr/>
            </a:pPr>
            <a:endParaRPr lang="en-US" altLang="zh-CN" sz="1600" dirty="0">
              <a:solidFill>
                <a:schemeClr val="tx1"/>
              </a:solidFill>
            </a:endParaRPr>
          </a:p>
          <a:p>
            <a:pPr>
              <a:lnSpc>
                <a:spcPts val="2000"/>
              </a:lnSpc>
              <a:buClr>
                <a:srgbClr val="C00000"/>
              </a:buClr>
              <a:buFont typeface="Wingdings" pitchFamily="2" charset="2"/>
              <a:buChar char="p"/>
              <a:defRPr/>
            </a:pPr>
            <a:r>
              <a:rPr lang="zh-CN" altLang="en-US" sz="1600" dirty="0">
                <a:solidFill>
                  <a:schemeClr val="tx1"/>
                </a:solidFill>
                <a:cs typeface="微软雅黑"/>
              </a:rPr>
              <a:t>充分利用资产，保护用户投资</a:t>
            </a:r>
            <a:endParaRPr lang="en-US" altLang="zh-CN" sz="1600" dirty="0">
              <a:solidFill>
                <a:schemeClr val="tx1"/>
              </a:solidFill>
              <a:cs typeface="微软雅黑"/>
            </a:endParaRPr>
          </a:p>
          <a:p>
            <a:pPr>
              <a:lnSpc>
                <a:spcPts val="2000"/>
              </a:lnSpc>
              <a:buClr>
                <a:srgbClr val="C00000"/>
              </a:buClr>
              <a:buFont typeface="Wingdings" pitchFamily="2" charset="2"/>
              <a:buChar char="p"/>
              <a:defRPr/>
            </a:pPr>
            <a:r>
              <a:rPr lang="zh-CN" altLang="en-US" sz="1600" dirty="0">
                <a:solidFill>
                  <a:schemeClr val="tx1"/>
                </a:solidFill>
                <a:cs typeface="微软雅黑"/>
              </a:rPr>
              <a:t>成本和安全性的优势</a:t>
            </a:r>
            <a:endParaRPr lang="en-US" altLang="zh-CN" sz="1600" dirty="0">
              <a:solidFill>
                <a:schemeClr val="tx1"/>
              </a:solidFill>
              <a:cs typeface="微软雅黑"/>
            </a:endParaRPr>
          </a:p>
        </p:txBody>
      </p:sp>
      <p:sp>
        <p:nvSpPr>
          <p:cNvPr id="21" name="矩形标注 20"/>
          <p:cNvSpPr/>
          <p:nvPr/>
        </p:nvSpPr>
        <p:spPr>
          <a:xfrm>
            <a:off x="4211638" y="1928801"/>
            <a:ext cx="2646378" cy="1068399"/>
          </a:xfrm>
          <a:prstGeom prst="wedgeRectCallout">
            <a:avLst>
              <a:gd name="adj1" fmla="val 65756"/>
              <a:gd name="adj2" fmla="val 49674"/>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dirty="0" smtClean="0"/>
              <a:t>数字显示设备：</a:t>
            </a:r>
            <a:endParaRPr lang="en-US" altLang="zh-CN" sz="1600" dirty="0" smtClean="0"/>
          </a:p>
          <a:p>
            <a:pPr>
              <a:defRPr/>
            </a:pPr>
            <a:endParaRPr lang="en-US" altLang="zh-CN" sz="1600" dirty="0" smtClean="0"/>
          </a:p>
          <a:p>
            <a:pPr>
              <a:buClr>
                <a:srgbClr val="C00000"/>
              </a:buClr>
              <a:buFont typeface="Wingdings" pitchFamily="2" charset="2"/>
              <a:buChar char="p"/>
              <a:defRPr/>
            </a:pPr>
            <a:r>
              <a:rPr lang="zh-CN" altLang="en-US" sz="1600" dirty="0" smtClean="0"/>
              <a:t>分辨率在</a:t>
            </a:r>
            <a:r>
              <a:rPr lang="en-US" altLang="zh-CN" sz="1600" dirty="0" smtClean="0"/>
              <a:t>100</a:t>
            </a:r>
            <a:r>
              <a:rPr lang="zh-CN" altLang="en-US" sz="1600" dirty="0" smtClean="0"/>
              <a:t>万像素以上</a:t>
            </a:r>
            <a:endParaRPr lang="en-US" altLang="zh-CN" sz="1600" dirty="0"/>
          </a:p>
        </p:txBody>
      </p:sp>
      <p:sp>
        <p:nvSpPr>
          <p:cNvPr id="22" name="矩形标注 21"/>
          <p:cNvSpPr/>
          <p:nvPr/>
        </p:nvSpPr>
        <p:spPr>
          <a:xfrm>
            <a:off x="3779838" y="3429000"/>
            <a:ext cx="3671887" cy="1008063"/>
          </a:xfrm>
          <a:prstGeom prst="wedgeRectCallout">
            <a:avLst>
              <a:gd name="adj1" fmla="val 38366"/>
              <a:gd name="adj2" fmla="val 121023"/>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dirty="0" smtClean="0">
                <a:solidFill>
                  <a:schemeClr val="tx1"/>
                </a:solidFill>
              </a:rPr>
              <a:t>编码存储设备</a:t>
            </a:r>
            <a:r>
              <a:rPr lang="zh-CN" altLang="en-US" sz="1600" dirty="0">
                <a:solidFill>
                  <a:schemeClr val="tx1"/>
                </a:solidFill>
              </a:rPr>
              <a:t>：</a:t>
            </a:r>
            <a:endParaRPr lang="en-US" altLang="zh-CN" sz="1600" dirty="0">
              <a:solidFill>
                <a:schemeClr val="tx1"/>
              </a:solidFill>
            </a:endParaRPr>
          </a:p>
          <a:p>
            <a:pPr>
              <a:lnSpc>
                <a:spcPts val="2000"/>
              </a:lnSpc>
              <a:defRPr/>
            </a:pPr>
            <a:endParaRPr lang="en-US" altLang="zh-CN" sz="1600" dirty="0">
              <a:solidFill>
                <a:schemeClr val="tx1"/>
              </a:solidFill>
            </a:endParaRPr>
          </a:p>
          <a:p>
            <a:pPr>
              <a:lnSpc>
                <a:spcPts val="2000"/>
              </a:lnSpc>
              <a:buClr>
                <a:srgbClr val="C00000"/>
              </a:buClr>
              <a:buFont typeface="Wingdings" pitchFamily="2" charset="2"/>
              <a:buChar char="p"/>
              <a:defRPr/>
            </a:pPr>
            <a:r>
              <a:rPr lang="zh-CN" altLang="en-US" sz="1600" dirty="0">
                <a:solidFill>
                  <a:schemeClr val="tx1"/>
                </a:solidFill>
                <a:cs typeface="微软雅黑"/>
              </a:rPr>
              <a:t>编码格式</a:t>
            </a:r>
            <a:r>
              <a:rPr lang="en-US" altLang="zh-CN" sz="1600" dirty="0">
                <a:solidFill>
                  <a:schemeClr val="tx1"/>
                </a:solidFill>
                <a:cs typeface="微软雅黑"/>
              </a:rPr>
              <a:t>WD1(960×576</a:t>
            </a:r>
            <a:r>
              <a:rPr lang="en-US" altLang="zh-CN" sz="1600" dirty="0" smtClean="0">
                <a:solidFill>
                  <a:schemeClr val="tx1"/>
                </a:solidFill>
                <a:cs typeface="微软雅黑"/>
              </a:rPr>
              <a:t>)</a:t>
            </a:r>
            <a:endParaRPr lang="en-US" altLang="zh-CN" sz="1600" dirty="0">
              <a:solidFill>
                <a:schemeClr val="tx1"/>
              </a:solidFill>
              <a:cs typeface="微软雅黑"/>
            </a:endParaRPr>
          </a:p>
        </p:txBody>
      </p:sp>
      <p:sp>
        <p:nvSpPr>
          <p:cNvPr id="26" name="右箭头 25"/>
          <p:cNvSpPr/>
          <p:nvPr/>
        </p:nvSpPr>
        <p:spPr>
          <a:xfrm rot="16898199">
            <a:off x="7352918" y="4397236"/>
            <a:ext cx="1389384" cy="236075"/>
          </a:xfrm>
          <a:prstGeom prst="rightArrow">
            <a:avLst>
              <a:gd name="adj1" fmla="val 58300"/>
              <a:gd name="adj2" fmla="val 167223"/>
            </a:avLst>
          </a:prstGeom>
          <a:solidFill>
            <a:schemeClr val="tx1">
              <a:lumMod val="65000"/>
              <a:lumOff val="35000"/>
            </a:schemeClr>
          </a:solidFill>
          <a:ln>
            <a:solidFill>
              <a:schemeClr val="bg1">
                <a:lumMod val="8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sz="1600">
              <a:solidFill>
                <a:schemeClr val="bg1"/>
              </a:solidFill>
            </a:endParaRPr>
          </a:p>
        </p:txBody>
      </p:sp>
      <p:sp>
        <p:nvSpPr>
          <p:cNvPr id="23" name="标题 22"/>
          <p:cNvSpPr>
            <a:spLocks noGrp="1"/>
          </p:cNvSpPr>
          <p:nvPr>
            <p:ph type="title"/>
          </p:nvPr>
        </p:nvSpPr>
        <p:spPr/>
        <p:txBody>
          <a:bodyPr/>
          <a:lstStyle/>
          <a:p>
            <a:r>
              <a:rPr lang="zh-CN" altLang="en-US" dirty="0" smtClean="0"/>
              <a:t>高清产品解决方案一：模拟高线</a:t>
            </a:r>
            <a:endParaRPr lang="zh-CN" altLang="en-US" dirty="0"/>
          </a:p>
        </p:txBody>
      </p:sp>
      <p:pic>
        <p:nvPicPr>
          <p:cNvPr id="24" name="图片 23" descr="未标题-1.png"/>
          <p:cNvPicPr>
            <a:picLocks noChangeAspect="1"/>
          </p:cNvPicPr>
          <p:nvPr/>
        </p:nvPicPr>
        <p:blipFill>
          <a:blip r:embed="rId4" cstate="print"/>
          <a:stretch>
            <a:fillRect/>
          </a:stretch>
        </p:blipFill>
        <p:spPr>
          <a:xfrm>
            <a:off x="1857356" y="5108342"/>
            <a:ext cx="1483357" cy="583252"/>
          </a:xfrm>
          <a:prstGeom prst="rect">
            <a:avLst/>
          </a:prstGeom>
        </p:spPr>
      </p:pic>
      <p:grpSp>
        <p:nvGrpSpPr>
          <p:cNvPr id="5" name="组合 37"/>
          <p:cNvGrpSpPr/>
          <p:nvPr/>
        </p:nvGrpSpPr>
        <p:grpSpPr>
          <a:xfrm>
            <a:off x="7101150" y="2285992"/>
            <a:ext cx="1850155" cy="1904649"/>
            <a:chOff x="7101150" y="2357430"/>
            <a:chExt cx="1850155" cy="1904649"/>
          </a:xfrm>
        </p:grpSpPr>
        <p:sp>
          <p:nvSpPr>
            <p:cNvPr id="39" name="TextBox 142"/>
            <p:cNvSpPr txBox="1">
              <a:spLocks noChangeArrowheads="1"/>
            </p:cNvSpPr>
            <p:nvPr/>
          </p:nvSpPr>
          <p:spPr bwMode="auto">
            <a:xfrm>
              <a:off x="7101150" y="3923525"/>
              <a:ext cx="1567230" cy="338554"/>
            </a:xfrm>
            <a:prstGeom prst="rect">
              <a:avLst/>
            </a:prstGeom>
            <a:noFill/>
            <a:ln w="9525">
              <a:noFill/>
              <a:miter lim="800000"/>
              <a:headEnd/>
              <a:tailEnd/>
            </a:ln>
          </p:spPr>
          <p:txBody>
            <a:bodyPr wrap="square">
              <a:spAutoFit/>
            </a:bodyPr>
            <a:lstStyle/>
            <a:p>
              <a:pPr algn="ctr"/>
              <a:r>
                <a:rPr lang="en-US" altLang="zh-CN" sz="1600" dirty="0" smtClean="0">
                  <a:solidFill>
                    <a:srgbClr val="C00000"/>
                  </a:solidFill>
                  <a:latin typeface="Verdana" pitchFamily="34" charset="0"/>
                  <a:ea typeface="微软雅黑"/>
                  <a:cs typeface="微软雅黑"/>
                </a:rPr>
                <a:t>LCD</a:t>
              </a:r>
              <a:r>
                <a:rPr lang="zh-CN" altLang="en-US" sz="1600" dirty="0" smtClean="0">
                  <a:solidFill>
                    <a:srgbClr val="C00000"/>
                  </a:solidFill>
                  <a:latin typeface="Verdana" pitchFamily="34" charset="0"/>
                  <a:ea typeface="微软雅黑"/>
                  <a:cs typeface="微软雅黑"/>
                </a:rPr>
                <a:t>显示器</a:t>
              </a:r>
              <a:endParaRPr lang="zh-CN" altLang="en-US" sz="1600" dirty="0">
                <a:solidFill>
                  <a:srgbClr val="C00000"/>
                </a:solidFill>
                <a:latin typeface="Verdana" pitchFamily="34" charset="0"/>
                <a:ea typeface="微软雅黑"/>
                <a:cs typeface="微软雅黑"/>
              </a:endParaRPr>
            </a:p>
          </p:txBody>
        </p:sp>
        <p:pic>
          <p:nvPicPr>
            <p:cNvPr id="40" name="图片 17" descr="液晶彩电.png"/>
            <p:cNvPicPr>
              <a:picLocks noChangeAspect="1"/>
            </p:cNvPicPr>
            <p:nvPr/>
          </p:nvPicPr>
          <p:blipFill>
            <a:blip r:embed="rId5" cstate="print"/>
            <a:srcRect/>
            <a:stretch>
              <a:fillRect/>
            </a:stretch>
          </p:blipFill>
          <p:spPr bwMode="auto">
            <a:xfrm>
              <a:off x="7286644" y="2357430"/>
              <a:ext cx="1664661" cy="1221189"/>
            </a:xfrm>
            <a:prstGeom prst="rect">
              <a:avLst/>
            </a:prstGeom>
            <a:noFill/>
            <a:ln w="9525">
              <a:noFill/>
              <a:miter lim="800000"/>
              <a:headEnd/>
              <a:tailEnd/>
            </a:ln>
          </p:spPr>
        </p:pic>
      </p:grpSp>
      <p:grpSp>
        <p:nvGrpSpPr>
          <p:cNvPr id="6" name="组合 35"/>
          <p:cNvGrpSpPr/>
          <p:nvPr/>
        </p:nvGrpSpPr>
        <p:grpSpPr>
          <a:xfrm>
            <a:off x="5868144" y="5157192"/>
            <a:ext cx="2714644" cy="1448871"/>
            <a:chOff x="3491880" y="5445224"/>
            <a:chExt cx="2714644" cy="1448871"/>
          </a:xfrm>
        </p:grpSpPr>
        <p:sp>
          <p:nvSpPr>
            <p:cNvPr id="42" name="TextBox 138"/>
            <p:cNvSpPr txBox="1">
              <a:spLocks noChangeArrowheads="1"/>
            </p:cNvSpPr>
            <p:nvPr/>
          </p:nvSpPr>
          <p:spPr bwMode="auto">
            <a:xfrm>
              <a:off x="4139952" y="6309320"/>
              <a:ext cx="1857389" cy="584775"/>
            </a:xfrm>
            <a:prstGeom prst="rect">
              <a:avLst/>
            </a:prstGeom>
            <a:noFill/>
            <a:ln w="9525">
              <a:noFill/>
              <a:miter lim="800000"/>
              <a:headEnd/>
              <a:tailEnd/>
            </a:ln>
          </p:spPr>
          <p:txBody>
            <a:bodyPr wrap="square">
              <a:spAutoFit/>
            </a:bodyPr>
            <a:lstStyle/>
            <a:p>
              <a:pPr algn="ctr"/>
              <a:r>
                <a:rPr lang="zh-CN" altLang="en-US" sz="1600" dirty="0" smtClean="0">
                  <a:solidFill>
                    <a:srgbClr val="C00000"/>
                  </a:solidFill>
                  <a:latin typeface="Verdana" pitchFamily="34" charset="0"/>
                  <a:ea typeface="微软雅黑"/>
                  <a:cs typeface="微软雅黑"/>
                </a:rPr>
                <a:t>更高编码分辨率的</a:t>
              </a:r>
              <a:r>
                <a:rPr lang="en-US" altLang="zh-CN" sz="1600" dirty="0" smtClean="0">
                  <a:solidFill>
                    <a:srgbClr val="C00000"/>
                  </a:solidFill>
                  <a:latin typeface="Verdana" pitchFamily="34" charset="0"/>
                  <a:ea typeface="微软雅黑"/>
                  <a:cs typeface="微软雅黑"/>
                </a:rPr>
                <a:t>DVR</a:t>
              </a:r>
              <a:endParaRPr lang="zh-CN" altLang="en-US" sz="1600" dirty="0">
                <a:solidFill>
                  <a:srgbClr val="C00000"/>
                </a:solidFill>
                <a:latin typeface="Verdana" pitchFamily="34" charset="0"/>
                <a:ea typeface="微软雅黑"/>
                <a:cs typeface="微软雅黑"/>
              </a:endParaRPr>
            </a:p>
          </p:txBody>
        </p:sp>
        <p:pic>
          <p:nvPicPr>
            <p:cNvPr id="43" name="图片 42" descr="91HW-ST侧面立体图副本副本3.png"/>
            <p:cNvPicPr>
              <a:picLocks/>
            </p:cNvPicPr>
            <p:nvPr/>
          </p:nvPicPr>
          <p:blipFill>
            <a:blip r:embed="rId6" cstate="print"/>
            <a:stretch>
              <a:fillRect/>
            </a:stretch>
          </p:blipFill>
          <p:spPr>
            <a:xfrm>
              <a:off x="3491880" y="5445224"/>
              <a:ext cx="2714644" cy="936084"/>
            </a:xfrm>
            <a:prstGeom prst="rect">
              <a:avLst/>
            </a:prstGeom>
          </p:spPr>
        </p:pic>
      </p:grpSp>
      <p:grpSp>
        <p:nvGrpSpPr>
          <p:cNvPr id="7" name="组合 100"/>
          <p:cNvGrpSpPr>
            <a:grpSpLocks/>
          </p:cNvGrpSpPr>
          <p:nvPr/>
        </p:nvGrpSpPr>
        <p:grpSpPr bwMode="auto">
          <a:xfrm>
            <a:off x="755576" y="1124744"/>
            <a:ext cx="1942637" cy="1233268"/>
            <a:chOff x="-23770" y="2636745"/>
            <a:chExt cx="1941398" cy="1232311"/>
          </a:xfrm>
        </p:grpSpPr>
        <p:sp>
          <p:nvSpPr>
            <p:cNvPr id="28692" name="TextBox 102"/>
            <p:cNvSpPr txBox="1">
              <a:spLocks noChangeArrowheads="1"/>
            </p:cNvSpPr>
            <p:nvPr/>
          </p:nvSpPr>
          <p:spPr bwMode="auto">
            <a:xfrm>
              <a:off x="395274" y="3284735"/>
              <a:ext cx="1224769" cy="584321"/>
            </a:xfrm>
            <a:prstGeom prst="rect">
              <a:avLst/>
            </a:prstGeom>
            <a:noFill/>
            <a:ln w="9525">
              <a:noFill/>
              <a:miter lim="800000"/>
              <a:headEnd/>
              <a:tailEnd/>
            </a:ln>
          </p:spPr>
          <p:txBody>
            <a:bodyPr>
              <a:spAutoFit/>
            </a:bodyPr>
            <a:lstStyle/>
            <a:p>
              <a:pPr algn="ctr"/>
              <a:r>
                <a:rPr lang="zh-CN" altLang="en-US" sz="1600" dirty="0">
                  <a:solidFill>
                    <a:srgbClr val="C00000"/>
                  </a:solidFill>
                  <a:latin typeface="Verdana" pitchFamily="34" charset="0"/>
                  <a:ea typeface="微软雅黑"/>
                  <a:cs typeface="微软雅黑"/>
                </a:rPr>
                <a:t>高线数</a:t>
              </a:r>
              <a:endParaRPr lang="en-US" altLang="zh-CN" sz="1600" dirty="0">
                <a:solidFill>
                  <a:srgbClr val="C00000"/>
                </a:solidFill>
                <a:latin typeface="Verdana" pitchFamily="34" charset="0"/>
                <a:ea typeface="微软雅黑"/>
                <a:cs typeface="微软雅黑"/>
              </a:endParaRPr>
            </a:p>
            <a:p>
              <a:pPr algn="ctr"/>
              <a:r>
                <a:rPr lang="zh-CN" altLang="en-US" sz="1600" dirty="0">
                  <a:solidFill>
                    <a:srgbClr val="C00000"/>
                  </a:solidFill>
                  <a:latin typeface="Verdana" pitchFamily="34" charset="0"/>
                  <a:ea typeface="微软雅黑"/>
                  <a:cs typeface="微软雅黑"/>
                </a:rPr>
                <a:t>模拟摄像机</a:t>
              </a:r>
            </a:p>
          </p:txBody>
        </p:sp>
        <p:pic>
          <p:nvPicPr>
            <p:cNvPr id="28691" name="图片 101" descr="枪机10副本.png"/>
            <p:cNvPicPr>
              <a:picLocks noChangeAspect="1"/>
            </p:cNvPicPr>
            <p:nvPr/>
          </p:nvPicPr>
          <p:blipFill>
            <a:blip r:embed="rId7" cstate="print"/>
            <a:srcRect/>
            <a:stretch>
              <a:fillRect/>
            </a:stretch>
          </p:blipFill>
          <p:spPr bwMode="auto">
            <a:xfrm>
              <a:off x="-23770" y="2636745"/>
              <a:ext cx="1941398" cy="731259"/>
            </a:xfrm>
            <a:prstGeom prst="rect">
              <a:avLst/>
            </a:prstGeom>
            <a:noFill/>
            <a:ln w="9525">
              <a:noFill/>
              <a:miter lim="800000"/>
              <a:headEnd/>
              <a:tailEnd/>
            </a:ln>
          </p:spPr>
        </p:pic>
      </p:grpSp>
    </p:spTree>
    <p:extLst>
      <p:ext uri="{BB962C8B-B14F-4D97-AF65-F5344CB8AC3E}">
        <p14:creationId xmlns:p14="http://schemas.microsoft.com/office/powerpoint/2010/main" val="86998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par>
                                <p:cTn id="8" presetID="3"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style.rotation</p:attrName>
                                        </p:attrNameLst>
                                      </p:cBhvr>
                                      <p:tavLst>
                                        <p:tav tm="0">
                                          <p:val>
                                            <p:fltVal val="360"/>
                                          </p:val>
                                        </p:tav>
                                        <p:tav tm="100000">
                                          <p:val>
                                            <p:fltVal val="0"/>
                                          </p:val>
                                        </p:tav>
                                      </p:tavLst>
                                    </p:anim>
                                    <p:animEffect transition="in" filter="fade">
                                      <p:cBhvr>
                                        <p:cTn id="18" dur="500"/>
                                        <p:tgtEl>
                                          <p:spTgt spid="7"/>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blinds(horizontal)">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 calcmode="lin" valueType="num">
                                      <p:cBhvr>
                                        <p:cTn id="29" dur="500" fill="hold"/>
                                        <p:tgtEl>
                                          <p:spTgt spid="6"/>
                                        </p:tgtEl>
                                        <p:attrNameLst>
                                          <p:attrName>style.rotation</p:attrName>
                                        </p:attrNameLst>
                                      </p:cBhvr>
                                      <p:tavLst>
                                        <p:tav tm="0">
                                          <p:val>
                                            <p:fltVal val="360"/>
                                          </p:val>
                                        </p:tav>
                                        <p:tav tm="100000">
                                          <p:val>
                                            <p:fltVal val="0"/>
                                          </p:val>
                                        </p:tav>
                                      </p:tavLst>
                                    </p:anim>
                                    <p:animEffect transition="in" filter="fade">
                                      <p:cBhvr>
                                        <p:cTn id="30" dur="500"/>
                                        <p:tgtEl>
                                          <p:spTgt spid="6"/>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 calcmode="lin" valueType="num">
                                      <p:cBhvr>
                                        <p:cTn id="41" dur="500" fill="hold"/>
                                        <p:tgtEl>
                                          <p:spTgt spid="5"/>
                                        </p:tgtEl>
                                        <p:attrNameLst>
                                          <p:attrName>style.rotation</p:attrName>
                                        </p:attrNameLst>
                                      </p:cBhvr>
                                      <p:tavLst>
                                        <p:tav tm="0">
                                          <p:val>
                                            <p:fltVal val="360"/>
                                          </p:val>
                                        </p:tav>
                                        <p:tav tm="100000">
                                          <p:val>
                                            <p:fltVal val="0"/>
                                          </p:val>
                                        </p:tav>
                                      </p:tavLst>
                                    </p:anim>
                                    <p:animEffect transition="in" filter="fade">
                                      <p:cBhvr>
                                        <p:cTn id="42" dur="500"/>
                                        <p:tgtEl>
                                          <p:spTgt spid="5"/>
                                        </p:tgtEl>
                                      </p:cBhvr>
                                    </p:animEffec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linds(horizontal)">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2" grpId="0" animBg="1"/>
      <p:bldP spid="21" grpId="0" animBg="1"/>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a:off x="2051050" y="1484313"/>
            <a:ext cx="4826000" cy="3744912"/>
          </a:xfrm>
          <a:custGeom>
            <a:avLst/>
            <a:gdLst>
              <a:gd name="connsiteX0" fmla="*/ 370417 w 4129617"/>
              <a:gd name="connsiteY0" fmla="*/ 0 h 2819400"/>
              <a:gd name="connsiteX1" fmla="*/ 1907117 w 4129617"/>
              <a:gd name="connsiteY1" fmla="*/ 584200 h 2819400"/>
              <a:gd name="connsiteX2" fmla="*/ 370417 w 4129617"/>
              <a:gd name="connsiteY2" fmla="*/ 2146300 h 2819400"/>
              <a:gd name="connsiteX3" fmla="*/ 4129617 w 4129617"/>
              <a:gd name="connsiteY3" fmla="*/ 2819400 h 2819400"/>
              <a:gd name="connsiteX0" fmla="*/ 0 w 3759200"/>
              <a:gd name="connsiteY0" fmla="*/ 0 h 2825942"/>
              <a:gd name="connsiteX1" fmla="*/ 1536700 w 3759200"/>
              <a:gd name="connsiteY1" fmla="*/ 584200 h 2825942"/>
              <a:gd name="connsiteX2" fmla="*/ 1549602 w 3759200"/>
              <a:gd name="connsiteY2" fmla="*/ 2453409 h 2825942"/>
              <a:gd name="connsiteX3" fmla="*/ 3759200 w 3759200"/>
              <a:gd name="connsiteY3" fmla="*/ 2819400 h 2825942"/>
              <a:gd name="connsiteX0" fmla="*/ 0 w 3759200"/>
              <a:gd name="connsiteY0" fmla="*/ 0 h 2819400"/>
              <a:gd name="connsiteX1" fmla="*/ 1536700 w 3759200"/>
              <a:gd name="connsiteY1" fmla="*/ 584200 h 2819400"/>
              <a:gd name="connsiteX2" fmla="*/ 1776227 w 3759200"/>
              <a:gd name="connsiteY2" fmla="*/ 2026419 h 2819400"/>
              <a:gd name="connsiteX3" fmla="*/ 3759200 w 3759200"/>
              <a:gd name="connsiteY3" fmla="*/ 2819400 h 2819400"/>
              <a:gd name="connsiteX0" fmla="*/ 0 w 3759200"/>
              <a:gd name="connsiteY0" fmla="*/ 0 h 2819400"/>
              <a:gd name="connsiteX1" fmla="*/ 1536700 w 3759200"/>
              <a:gd name="connsiteY1" fmla="*/ 584200 h 2819400"/>
              <a:gd name="connsiteX2" fmla="*/ 1776227 w 3759200"/>
              <a:gd name="connsiteY2" fmla="*/ 2026419 h 2819400"/>
              <a:gd name="connsiteX3" fmla="*/ 3759200 w 3759200"/>
              <a:gd name="connsiteY3" fmla="*/ 2819400 h 2819400"/>
              <a:gd name="connsiteX0" fmla="*/ 0 w 3759200"/>
              <a:gd name="connsiteY0" fmla="*/ 0 h 2819400"/>
              <a:gd name="connsiteX1" fmla="*/ 1536700 w 3759200"/>
              <a:gd name="connsiteY1" fmla="*/ 584200 h 2819400"/>
              <a:gd name="connsiteX2" fmla="*/ 1719571 w 3759200"/>
              <a:gd name="connsiteY2" fmla="*/ 2331412 h 2819400"/>
              <a:gd name="connsiteX3" fmla="*/ 3759200 w 3759200"/>
              <a:gd name="connsiteY3" fmla="*/ 2819400 h 2819400"/>
              <a:gd name="connsiteX0" fmla="*/ 0 w 3759200"/>
              <a:gd name="connsiteY0" fmla="*/ 0 h 2819400"/>
              <a:gd name="connsiteX1" fmla="*/ 1536700 w 3759200"/>
              <a:gd name="connsiteY1" fmla="*/ 584200 h 2819400"/>
              <a:gd name="connsiteX2" fmla="*/ 1606258 w 3759200"/>
              <a:gd name="connsiteY2" fmla="*/ 2453409 h 2819400"/>
              <a:gd name="connsiteX3" fmla="*/ 3759200 w 3759200"/>
              <a:gd name="connsiteY3" fmla="*/ 2819400 h 2819400"/>
              <a:gd name="connsiteX0" fmla="*/ 0 w 3759200"/>
              <a:gd name="connsiteY0" fmla="*/ 0 h 2819400"/>
              <a:gd name="connsiteX1" fmla="*/ 1536700 w 3759200"/>
              <a:gd name="connsiteY1" fmla="*/ 584200 h 2819400"/>
              <a:gd name="connsiteX2" fmla="*/ 926382 w 3759200"/>
              <a:gd name="connsiteY2" fmla="*/ 2209415 h 2819400"/>
              <a:gd name="connsiteX3" fmla="*/ 3759200 w 3759200"/>
              <a:gd name="connsiteY3" fmla="*/ 2819400 h 2819400"/>
              <a:gd name="connsiteX0" fmla="*/ 0 w 3759200"/>
              <a:gd name="connsiteY0" fmla="*/ 0 h 2819400"/>
              <a:gd name="connsiteX1" fmla="*/ 1536700 w 3759200"/>
              <a:gd name="connsiteY1" fmla="*/ 584200 h 2819400"/>
              <a:gd name="connsiteX2" fmla="*/ 1178256 w 3759200"/>
              <a:gd name="connsiteY2" fmla="*/ 2145196 h 2819400"/>
              <a:gd name="connsiteX3" fmla="*/ 3759200 w 3759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3759200" h="2819400">
                <a:moveTo>
                  <a:pt x="0" y="0"/>
                </a:moveTo>
                <a:cubicBezTo>
                  <a:pt x="768350" y="113241"/>
                  <a:pt x="1340324" y="226667"/>
                  <a:pt x="1536700" y="584200"/>
                </a:cubicBezTo>
                <a:cubicBezTo>
                  <a:pt x="1733076" y="941733"/>
                  <a:pt x="807839" y="1772663"/>
                  <a:pt x="1178256" y="2145196"/>
                </a:cubicBezTo>
                <a:cubicBezTo>
                  <a:pt x="1475233" y="2492136"/>
                  <a:pt x="2064808" y="2669116"/>
                  <a:pt x="3759200" y="2819400"/>
                </a:cubicBezTo>
              </a:path>
            </a:pathLst>
          </a:cu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5" name="矩形标注 54"/>
          <p:cNvSpPr>
            <a:spLocks noChangeArrowheads="1"/>
          </p:cNvSpPr>
          <p:nvPr/>
        </p:nvSpPr>
        <p:spPr bwMode="auto">
          <a:xfrm>
            <a:off x="428596" y="2565401"/>
            <a:ext cx="2919442" cy="1720855"/>
          </a:xfrm>
          <a:prstGeom prst="wedgeRectCallout">
            <a:avLst>
              <a:gd name="adj1" fmla="val -13441"/>
              <a:gd name="adj2" fmla="val -63087"/>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dirty="0" smtClean="0"/>
              <a:t>网络高清摄像机：</a:t>
            </a:r>
            <a:endParaRPr lang="en-US" altLang="zh-CN" sz="1600" dirty="0" smtClean="0"/>
          </a:p>
          <a:p>
            <a:pPr>
              <a:defRPr/>
            </a:pPr>
            <a:endParaRPr lang="en-US" altLang="zh-CN" sz="1600" dirty="0" smtClean="0"/>
          </a:p>
          <a:p>
            <a:pPr>
              <a:buClr>
                <a:srgbClr val="C00000"/>
              </a:buClr>
              <a:buFont typeface="Wingdings" pitchFamily="2" charset="2"/>
              <a:buChar char="p"/>
              <a:defRPr/>
            </a:pPr>
            <a:r>
              <a:rPr lang="en-US" altLang="zh-CN" sz="1600" dirty="0" smtClean="0"/>
              <a:t>CCD/CMOS</a:t>
            </a:r>
            <a:r>
              <a:rPr lang="zh-CN" altLang="en-US" sz="1600" dirty="0" smtClean="0"/>
              <a:t>传感器有效像素数在</a:t>
            </a:r>
            <a:r>
              <a:rPr lang="en-US" altLang="zh-CN" sz="1600" dirty="0" smtClean="0"/>
              <a:t>100</a:t>
            </a:r>
            <a:r>
              <a:rPr lang="zh-CN" altLang="en-US" sz="1600" dirty="0" smtClean="0"/>
              <a:t>万像素以上</a:t>
            </a:r>
            <a:endParaRPr lang="en-US" altLang="zh-CN" sz="1600" dirty="0" smtClean="0"/>
          </a:p>
          <a:p>
            <a:pPr>
              <a:buClr>
                <a:srgbClr val="C00000"/>
              </a:buClr>
              <a:buFont typeface="Wingdings" pitchFamily="2" charset="2"/>
              <a:buChar char="p"/>
              <a:defRPr/>
            </a:pPr>
            <a:r>
              <a:rPr lang="zh-CN" altLang="en-US" sz="1600" dirty="0" smtClean="0"/>
              <a:t>数字视频信号传输过程中不会损失清晰度</a:t>
            </a:r>
            <a:endParaRPr lang="en-US" altLang="zh-CN" sz="1600" dirty="0" smtClean="0"/>
          </a:p>
        </p:txBody>
      </p:sp>
      <p:sp>
        <p:nvSpPr>
          <p:cNvPr id="21" name="矩形标注 20"/>
          <p:cNvSpPr/>
          <p:nvPr/>
        </p:nvSpPr>
        <p:spPr>
          <a:xfrm>
            <a:off x="4211638" y="1714487"/>
            <a:ext cx="2646378" cy="1071571"/>
          </a:xfrm>
          <a:prstGeom prst="wedgeRectCallout">
            <a:avLst>
              <a:gd name="adj1" fmla="val 65756"/>
              <a:gd name="adj2" fmla="val 50994"/>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dirty="0" smtClean="0"/>
              <a:t>数字显示设备：</a:t>
            </a:r>
            <a:endParaRPr lang="en-US" altLang="zh-CN" sz="1600" dirty="0" smtClean="0"/>
          </a:p>
          <a:p>
            <a:pPr>
              <a:defRPr/>
            </a:pPr>
            <a:endParaRPr lang="en-US" altLang="zh-CN" sz="1600" dirty="0" smtClean="0"/>
          </a:p>
          <a:p>
            <a:pPr>
              <a:buClr>
                <a:srgbClr val="C00000"/>
              </a:buClr>
              <a:buFont typeface="Wingdings" pitchFamily="2" charset="2"/>
              <a:buChar char="p"/>
              <a:defRPr/>
            </a:pPr>
            <a:r>
              <a:rPr lang="zh-CN" altLang="en-US" sz="1600" dirty="0" smtClean="0"/>
              <a:t>分辨率在</a:t>
            </a:r>
            <a:r>
              <a:rPr lang="en-US" altLang="zh-CN" sz="1600" dirty="0" smtClean="0"/>
              <a:t>100</a:t>
            </a:r>
            <a:r>
              <a:rPr lang="zh-CN" altLang="en-US" sz="1600" dirty="0" smtClean="0"/>
              <a:t>万像素以上</a:t>
            </a:r>
            <a:endParaRPr lang="en-US" altLang="zh-CN" sz="1600" dirty="0"/>
          </a:p>
        </p:txBody>
      </p:sp>
      <p:sp>
        <p:nvSpPr>
          <p:cNvPr id="22" name="矩形标注 21"/>
          <p:cNvSpPr/>
          <p:nvPr/>
        </p:nvSpPr>
        <p:spPr>
          <a:xfrm>
            <a:off x="3779838" y="3286124"/>
            <a:ext cx="3671887" cy="1150939"/>
          </a:xfrm>
          <a:prstGeom prst="wedgeRectCallout">
            <a:avLst>
              <a:gd name="adj1" fmla="val 38366"/>
              <a:gd name="adj2" fmla="val 121023"/>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dirty="0" smtClean="0">
                <a:solidFill>
                  <a:schemeClr val="tx1"/>
                </a:solidFill>
              </a:rPr>
              <a:t>存储设备</a:t>
            </a:r>
            <a:r>
              <a:rPr lang="zh-CN" altLang="en-US" sz="1600" dirty="0">
                <a:solidFill>
                  <a:schemeClr val="tx1"/>
                </a:solidFill>
              </a:rPr>
              <a:t>：</a:t>
            </a:r>
            <a:endParaRPr lang="en-US" altLang="zh-CN" sz="1600" dirty="0">
              <a:solidFill>
                <a:schemeClr val="tx1"/>
              </a:solidFill>
            </a:endParaRPr>
          </a:p>
          <a:p>
            <a:pPr>
              <a:lnSpc>
                <a:spcPts val="2000"/>
              </a:lnSpc>
              <a:defRPr/>
            </a:pPr>
            <a:endParaRPr lang="en-US" altLang="zh-CN" sz="1600" dirty="0">
              <a:solidFill>
                <a:schemeClr val="tx1"/>
              </a:solidFill>
            </a:endParaRPr>
          </a:p>
          <a:p>
            <a:pPr>
              <a:lnSpc>
                <a:spcPts val="2000"/>
              </a:lnSpc>
              <a:buClr>
                <a:srgbClr val="C00000"/>
              </a:buClr>
              <a:buFont typeface="Wingdings" pitchFamily="2" charset="2"/>
              <a:buChar char="p"/>
              <a:defRPr/>
            </a:pPr>
            <a:r>
              <a:rPr lang="zh-CN" altLang="en-US" sz="1600" dirty="0" smtClean="0">
                <a:solidFill>
                  <a:schemeClr val="tx1"/>
                </a:solidFill>
                <a:cs typeface="微软雅黑"/>
              </a:rPr>
              <a:t>录像分辨率可达</a:t>
            </a:r>
            <a:r>
              <a:rPr lang="en-US" altLang="zh-CN" sz="1600" dirty="0" smtClean="0">
                <a:solidFill>
                  <a:schemeClr val="tx1"/>
                </a:solidFill>
                <a:cs typeface="微软雅黑"/>
              </a:rPr>
              <a:t>720P</a:t>
            </a:r>
            <a:r>
              <a:rPr lang="zh-CN" altLang="en-US" sz="1600" dirty="0" smtClean="0">
                <a:solidFill>
                  <a:schemeClr val="tx1"/>
                </a:solidFill>
                <a:cs typeface="微软雅黑"/>
              </a:rPr>
              <a:t>、</a:t>
            </a:r>
            <a:r>
              <a:rPr lang="en-US" altLang="zh-CN" sz="1600" dirty="0" smtClean="0">
                <a:solidFill>
                  <a:schemeClr val="tx1"/>
                </a:solidFill>
                <a:cs typeface="微软雅黑"/>
              </a:rPr>
              <a:t>1080P</a:t>
            </a:r>
            <a:r>
              <a:rPr lang="zh-CN" altLang="en-US" sz="1600" dirty="0" smtClean="0">
                <a:solidFill>
                  <a:schemeClr val="tx1"/>
                </a:solidFill>
                <a:cs typeface="微软雅黑"/>
              </a:rPr>
              <a:t>的高清分辨率</a:t>
            </a:r>
            <a:endParaRPr lang="en-US" altLang="zh-CN" sz="1600" dirty="0">
              <a:solidFill>
                <a:schemeClr val="tx1"/>
              </a:solidFill>
              <a:cs typeface="微软雅黑"/>
            </a:endParaRPr>
          </a:p>
        </p:txBody>
      </p:sp>
      <p:sp>
        <p:nvSpPr>
          <p:cNvPr id="26" name="右箭头 25"/>
          <p:cNvSpPr/>
          <p:nvPr/>
        </p:nvSpPr>
        <p:spPr>
          <a:xfrm rot="16898199">
            <a:off x="7352918" y="4397236"/>
            <a:ext cx="1389384" cy="236075"/>
          </a:xfrm>
          <a:prstGeom prst="rightArrow">
            <a:avLst>
              <a:gd name="adj1" fmla="val 58300"/>
              <a:gd name="adj2" fmla="val 167223"/>
            </a:avLst>
          </a:prstGeom>
          <a:solidFill>
            <a:schemeClr val="tx1">
              <a:lumMod val="65000"/>
              <a:lumOff val="35000"/>
            </a:schemeClr>
          </a:solidFill>
          <a:ln>
            <a:solidFill>
              <a:schemeClr val="bg1">
                <a:lumMod val="8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sz="1600">
              <a:solidFill>
                <a:schemeClr val="bg1"/>
              </a:solidFill>
            </a:endParaRPr>
          </a:p>
        </p:txBody>
      </p:sp>
      <p:sp>
        <p:nvSpPr>
          <p:cNvPr id="23" name="标题 22"/>
          <p:cNvSpPr>
            <a:spLocks noGrp="1"/>
          </p:cNvSpPr>
          <p:nvPr>
            <p:ph type="title"/>
          </p:nvPr>
        </p:nvSpPr>
        <p:spPr/>
        <p:txBody>
          <a:bodyPr/>
          <a:lstStyle/>
          <a:p>
            <a:r>
              <a:rPr lang="zh-CN" altLang="en-US" dirty="0" smtClean="0"/>
              <a:t>高清产品解决方案二：网络高清</a:t>
            </a:r>
            <a:endParaRPr lang="zh-CN" altLang="en-US" dirty="0"/>
          </a:p>
        </p:txBody>
      </p:sp>
      <p:grpSp>
        <p:nvGrpSpPr>
          <p:cNvPr id="5" name="组合 40"/>
          <p:cNvGrpSpPr/>
          <p:nvPr/>
        </p:nvGrpSpPr>
        <p:grpSpPr>
          <a:xfrm>
            <a:off x="7479339" y="1556792"/>
            <a:ext cx="1664661" cy="1571636"/>
            <a:chOff x="7286644" y="2357430"/>
            <a:chExt cx="1664661" cy="1571636"/>
          </a:xfrm>
        </p:grpSpPr>
        <p:sp>
          <p:nvSpPr>
            <p:cNvPr id="28686" name="TextBox 142"/>
            <p:cNvSpPr txBox="1">
              <a:spLocks noChangeArrowheads="1"/>
            </p:cNvSpPr>
            <p:nvPr/>
          </p:nvSpPr>
          <p:spPr bwMode="auto">
            <a:xfrm>
              <a:off x="7500958" y="3590512"/>
              <a:ext cx="1357322" cy="338554"/>
            </a:xfrm>
            <a:prstGeom prst="rect">
              <a:avLst/>
            </a:prstGeom>
            <a:noFill/>
            <a:ln w="9525">
              <a:noFill/>
              <a:miter lim="800000"/>
              <a:headEnd/>
              <a:tailEnd/>
            </a:ln>
          </p:spPr>
          <p:txBody>
            <a:bodyPr wrap="square">
              <a:spAutoFit/>
            </a:bodyPr>
            <a:lstStyle/>
            <a:p>
              <a:pPr algn="ctr"/>
              <a:r>
                <a:rPr lang="en-US" altLang="zh-CN" sz="1600" dirty="0" smtClean="0">
                  <a:solidFill>
                    <a:srgbClr val="C00000"/>
                  </a:solidFill>
                  <a:latin typeface="Verdana" pitchFamily="34" charset="0"/>
                  <a:ea typeface="微软雅黑"/>
                  <a:cs typeface="微软雅黑"/>
                </a:rPr>
                <a:t>LCD</a:t>
              </a:r>
              <a:r>
                <a:rPr lang="zh-CN" altLang="en-US" sz="1600" dirty="0" smtClean="0">
                  <a:solidFill>
                    <a:srgbClr val="C00000"/>
                  </a:solidFill>
                  <a:latin typeface="Verdana" pitchFamily="34" charset="0"/>
                  <a:ea typeface="微软雅黑"/>
                  <a:cs typeface="微软雅黑"/>
                </a:rPr>
                <a:t>显示器</a:t>
              </a:r>
              <a:endParaRPr lang="zh-CN" altLang="en-US" sz="1600" dirty="0">
                <a:solidFill>
                  <a:srgbClr val="C00000"/>
                </a:solidFill>
                <a:latin typeface="Verdana" pitchFamily="34" charset="0"/>
                <a:ea typeface="微软雅黑"/>
                <a:cs typeface="微软雅黑"/>
              </a:endParaRPr>
            </a:p>
          </p:txBody>
        </p:sp>
        <p:pic>
          <p:nvPicPr>
            <p:cNvPr id="40" name="图片 17" descr="液晶彩电.png"/>
            <p:cNvPicPr>
              <a:picLocks noChangeAspect="1"/>
            </p:cNvPicPr>
            <p:nvPr/>
          </p:nvPicPr>
          <p:blipFill>
            <a:blip r:embed="rId3" cstate="print"/>
            <a:srcRect/>
            <a:stretch>
              <a:fillRect/>
            </a:stretch>
          </p:blipFill>
          <p:spPr bwMode="auto">
            <a:xfrm>
              <a:off x="7286644" y="2357430"/>
              <a:ext cx="1664661" cy="1221189"/>
            </a:xfrm>
            <a:prstGeom prst="rect">
              <a:avLst/>
            </a:prstGeom>
            <a:noFill/>
            <a:ln w="9525">
              <a:noFill/>
              <a:miter lim="800000"/>
              <a:headEnd/>
              <a:tailEnd/>
            </a:ln>
          </p:spPr>
        </p:pic>
      </p:grpSp>
      <p:sp>
        <p:nvSpPr>
          <p:cNvPr id="44" name="矩形标注 43"/>
          <p:cNvSpPr/>
          <p:nvPr/>
        </p:nvSpPr>
        <p:spPr bwMode="auto">
          <a:xfrm>
            <a:off x="571473" y="5081590"/>
            <a:ext cx="3429024" cy="1419244"/>
          </a:xfrm>
          <a:prstGeom prst="wedgeRectCallout">
            <a:avLst>
              <a:gd name="adj1" fmla="val 49654"/>
              <a:gd name="adj2" fmla="val -75593"/>
            </a:avLst>
          </a:prstGeom>
          <a:solidFill>
            <a:schemeClr val="bg2">
              <a:lumMod val="20000"/>
              <a:lumOff val="80000"/>
            </a:schemeClr>
          </a:solidFill>
          <a:ln>
            <a:solidFill>
              <a:schemeClr val="bg1">
                <a:lumMod val="85000"/>
              </a:schemeClr>
            </a:soli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dirty="0"/>
              <a:t>有线或无线网络：</a:t>
            </a:r>
            <a:endParaRPr lang="en-US" altLang="zh-CN" sz="1600" dirty="0"/>
          </a:p>
          <a:p>
            <a:pPr>
              <a:buClr>
                <a:srgbClr val="C00000"/>
              </a:buClr>
              <a:buFont typeface="Wingdings" pitchFamily="2" charset="2"/>
              <a:buChar char="p"/>
              <a:defRPr/>
            </a:pPr>
            <a:endParaRPr lang="en-US" altLang="zh-CN" sz="1600" dirty="0"/>
          </a:p>
          <a:p>
            <a:pPr>
              <a:buClr>
                <a:srgbClr val="C00000"/>
              </a:buClr>
              <a:buFont typeface="Wingdings" pitchFamily="2" charset="2"/>
              <a:buChar char="p"/>
              <a:defRPr/>
            </a:pPr>
            <a:r>
              <a:rPr lang="zh-CN" altLang="en-US" sz="1600" dirty="0"/>
              <a:t>单节点传输</a:t>
            </a:r>
            <a:r>
              <a:rPr lang="zh-CN" altLang="en-US" sz="1600" dirty="0" smtClean="0"/>
              <a:t>距离</a:t>
            </a:r>
            <a:r>
              <a:rPr lang="en-US" altLang="zh-CN" sz="1600" dirty="0" smtClean="0"/>
              <a:t>100</a:t>
            </a:r>
            <a:r>
              <a:rPr lang="zh-CN" altLang="en-US" sz="1600" dirty="0"/>
              <a:t>米，但</a:t>
            </a:r>
            <a:r>
              <a:rPr lang="en-US" altLang="zh-CN" sz="1600" dirty="0"/>
              <a:t>IP</a:t>
            </a:r>
            <a:r>
              <a:rPr lang="zh-CN" altLang="en-US" sz="1600" dirty="0"/>
              <a:t>网络可无限</a:t>
            </a:r>
            <a:r>
              <a:rPr lang="zh-CN" altLang="en-US" sz="1600" dirty="0" smtClean="0"/>
              <a:t>扩展</a:t>
            </a:r>
            <a:endParaRPr lang="en-US" altLang="zh-CN" sz="1600" dirty="0"/>
          </a:p>
        </p:txBody>
      </p:sp>
      <p:pic>
        <p:nvPicPr>
          <p:cNvPr id="45" name="图片 44" descr="未标题-1.png"/>
          <p:cNvPicPr>
            <a:picLocks noChangeAspect="1"/>
          </p:cNvPicPr>
          <p:nvPr/>
        </p:nvPicPr>
        <p:blipFill>
          <a:blip r:embed="rId4" cstate="print"/>
          <a:stretch>
            <a:fillRect/>
          </a:stretch>
        </p:blipFill>
        <p:spPr>
          <a:xfrm flipH="1">
            <a:off x="2357422" y="5143512"/>
            <a:ext cx="1438180" cy="459209"/>
          </a:xfrm>
          <a:prstGeom prst="rect">
            <a:avLst/>
          </a:prstGeom>
        </p:spPr>
      </p:pic>
      <p:grpSp>
        <p:nvGrpSpPr>
          <p:cNvPr id="6" name="组合 35"/>
          <p:cNvGrpSpPr/>
          <p:nvPr/>
        </p:nvGrpSpPr>
        <p:grpSpPr>
          <a:xfrm>
            <a:off x="6228184" y="5229200"/>
            <a:ext cx="2714644" cy="1214447"/>
            <a:chOff x="6143636" y="5214949"/>
            <a:chExt cx="2714644" cy="1214447"/>
          </a:xfrm>
        </p:grpSpPr>
        <p:sp>
          <p:nvSpPr>
            <p:cNvPr id="47" name="TextBox 138"/>
            <p:cNvSpPr txBox="1">
              <a:spLocks noChangeArrowheads="1"/>
            </p:cNvSpPr>
            <p:nvPr/>
          </p:nvSpPr>
          <p:spPr bwMode="auto">
            <a:xfrm>
              <a:off x="6643702" y="6090842"/>
              <a:ext cx="1857389" cy="338554"/>
            </a:xfrm>
            <a:prstGeom prst="rect">
              <a:avLst/>
            </a:prstGeom>
            <a:noFill/>
            <a:ln w="9525">
              <a:noFill/>
              <a:miter lim="800000"/>
              <a:headEnd/>
              <a:tailEnd/>
            </a:ln>
          </p:spPr>
          <p:txBody>
            <a:bodyPr wrap="square">
              <a:spAutoFit/>
            </a:bodyPr>
            <a:lstStyle/>
            <a:p>
              <a:pPr algn="ctr"/>
              <a:r>
                <a:rPr lang="en-US" altLang="zh-CN" sz="1600" dirty="0" smtClean="0">
                  <a:solidFill>
                    <a:srgbClr val="C00000"/>
                  </a:solidFill>
                  <a:latin typeface="Verdana" pitchFamily="34" charset="0"/>
                  <a:ea typeface="微软雅黑"/>
                  <a:cs typeface="微软雅黑"/>
                </a:rPr>
                <a:t>NVR/H-DVR</a:t>
              </a:r>
              <a:endParaRPr lang="zh-CN" altLang="en-US" sz="1600" dirty="0">
                <a:solidFill>
                  <a:srgbClr val="C00000"/>
                </a:solidFill>
                <a:latin typeface="Verdana" pitchFamily="34" charset="0"/>
                <a:ea typeface="微软雅黑"/>
                <a:cs typeface="微软雅黑"/>
              </a:endParaRPr>
            </a:p>
          </p:txBody>
        </p:sp>
        <p:pic>
          <p:nvPicPr>
            <p:cNvPr id="49" name="图片 48" descr="91HW-ST侧面立体图副本副本3.png"/>
            <p:cNvPicPr>
              <a:picLocks/>
            </p:cNvPicPr>
            <p:nvPr/>
          </p:nvPicPr>
          <p:blipFill>
            <a:blip r:embed="rId5" cstate="print"/>
            <a:stretch>
              <a:fillRect/>
            </a:stretch>
          </p:blipFill>
          <p:spPr>
            <a:xfrm>
              <a:off x="6143636" y="5214949"/>
              <a:ext cx="2714644" cy="936084"/>
            </a:xfrm>
            <a:prstGeom prst="rect">
              <a:avLst/>
            </a:prstGeom>
          </p:spPr>
        </p:pic>
      </p:grpSp>
      <p:grpSp>
        <p:nvGrpSpPr>
          <p:cNvPr id="7" name="组合 31"/>
          <p:cNvGrpSpPr/>
          <p:nvPr/>
        </p:nvGrpSpPr>
        <p:grpSpPr>
          <a:xfrm>
            <a:off x="467544" y="1196752"/>
            <a:ext cx="1857095" cy="1144769"/>
            <a:chOff x="500034" y="1212661"/>
            <a:chExt cx="1857095" cy="1144769"/>
          </a:xfrm>
        </p:grpSpPr>
        <p:sp>
          <p:nvSpPr>
            <p:cNvPr id="51" name="TextBox 102"/>
            <p:cNvSpPr txBox="1">
              <a:spLocks noChangeArrowheads="1"/>
            </p:cNvSpPr>
            <p:nvPr/>
          </p:nvSpPr>
          <p:spPr bwMode="auto">
            <a:xfrm>
              <a:off x="571472" y="2018876"/>
              <a:ext cx="1714512" cy="338554"/>
            </a:xfrm>
            <a:prstGeom prst="rect">
              <a:avLst/>
            </a:prstGeom>
            <a:noFill/>
            <a:ln w="9525">
              <a:noFill/>
              <a:miter lim="800000"/>
              <a:headEnd/>
              <a:tailEnd/>
            </a:ln>
          </p:spPr>
          <p:txBody>
            <a:bodyPr wrap="square">
              <a:spAutoFit/>
            </a:bodyPr>
            <a:lstStyle/>
            <a:p>
              <a:pPr algn="ctr"/>
              <a:r>
                <a:rPr lang="zh-CN" altLang="en-US" sz="1600" dirty="0" smtClean="0">
                  <a:solidFill>
                    <a:srgbClr val="C00000"/>
                  </a:solidFill>
                </a:rPr>
                <a:t>网络高清摄像机</a:t>
              </a:r>
              <a:endParaRPr lang="zh-CN" altLang="en-US" sz="1600" dirty="0">
                <a:solidFill>
                  <a:srgbClr val="C00000"/>
                </a:solidFill>
                <a:latin typeface="Verdana" pitchFamily="34" charset="0"/>
                <a:ea typeface="微软雅黑"/>
                <a:cs typeface="微软雅黑"/>
              </a:endParaRPr>
            </a:p>
          </p:txBody>
        </p:sp>
        <p:pic>
          <p:nvPicPr>
            <p:cNvPr id="53" name="图片 52" descr="枪机4-365平台枪机副本.png"/>
            <p:cNvPicPr>
              <a:picLocks noChangeAspect="1"/>
            </p:cNvPicPr>
            <p:nvPr/>
          </p:nvPicPr>
          <p:blipFill>
            <a:blip r:embed="rId6" cstate="print"/>
            <a:stretch>
              <a:fillRect/>
            </a:stretch>
          </p:blipFill>
          <p:spPr>
            <a:xfrm>
              <a:off x="500034" y="1212661"/>
              <a:ext cx="1857095" cy="930455"/>
            </a:xfrm>
            <a:prstGeom prst="rect">
              <a:avLst/>
            </a:prstGeom>
          </p:spPr>
        </p:pic>
      </p:grpSp>
    </p:spTree>
    <p:extLst>
      <p:ext uri="{BB962C8B-B14F-4D97-AF65-F5344CB8AC3E}">
        <p14:creationId xmlns:p14="http://schemas.microsoft.com/office/powerpoint/2010/main" val="410449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blinds(horizontal)">
                                      <p:cBhvr>
                                        <p:cTn id="14" dur="500"/>
                                        <p:tgtEl>
                                          <p:spTgt spid="5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blinds(horizontal)">
                                      <p:cBhvr>
                                        <p:cTn id="19" dur="500"/>
                                        <p:tgtEl>
                                          <p:spTgt spid="44"/>
                                        </p:tgtEl>
                                      </p:cBhvr>
                                    </p:animEffect>
                                  </p:childTnLst>
                                </p:cTn>
                              </p:par>
                              <p:par>
                                <p:cTn id="20" presetID="3" presetClass="entr" presetSubtype="1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 calcmode="lin" valueType="num">
                                      <p:cBhvr>
                                        <p:cTn id="29" dur="500" fill="hold"/>
                                        <p:tgtEl>
                                          <p:spTgt spid="6"/>
                                        </p:tgtEl>
                                        <p:attrNameLst>
                                          <p:attrName>style.rotation</p:attrName>
                                        </p:attrNameLst>
                                      </p:cBhvr>
                                      <p:tavLst>
                                        <p:tav tm="0">
                                          <p:val>
                                            <p:fltVal val="360"/>
                                          </p:val>
                                        </p:tav>
                                        <p:tav tm="100000">
                                          <p:val>
                                            <p:fltVal val="0"/>
                                          </p:val>
                                        </p:tav>
                                      </p:tavLst>
                                    </p:anim>
                                    <p:animEffect transition="in" filter="fade">
                                      <p:cBhvr>
                                        <p:cTn id="30" dur="500"/>
                                        <p:tgtEl>
                                          <p:spTgt spid="6"/>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 calcmode="lin" valueType="num">
                                      <p:cBhvr>
                                        <p:cTn id="41" dur="500" fill="hold"/>
                                        <p:tgtEl>
                                          <p:spTgt spid="5"/>
                                        </p:tgtEl>
                                        <p:attrNameLst>
                                          <p:attrName>style.rotation</p:attrName>
                                        </p:attrNameLst>
                                      </p:cBhvr>
                                      <p:tavLst>
                                        <p:tav tm="0">
                                          <p:val>
                                            <p:fltVal val="360"/>
                                          </p:val>
                                        </p:tav>
                                        <p:tav tm="100000">
                                          <p:val>
                                            <p:fltVal val="0"/>
                                          </p:val>
                                        </p:tav>
                                      </p:tavLst>
                                    </p:anim>
                                    <p:animEffect transition="in" filter="fade">
                                      <p:cBhvr>
                                        <p:cTn id="42" dur="500"/>
                                        <p:tgtEl>
                                          <p:spTgt spid="5"/>
                                        </p:tgtEl>
                                      </p:cBhvr>
                                    </p:animEffec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linds(horizontal)">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1" grpId="0" animBg="1"/>
      <p:bldP spid="22" grpId="0" animBg="1"/>
      <p:bldP spid="4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5"/>
          <p:cNvGrpSpPr/>
          <p:nvPr/>
        </p:nvGrpSpPr>
        <p:grpSpPr>
          <a:xfrm>
            <a:off x="5940152" y="5229200"/>
            <a:ext cx="2714644" cy="1214447"/>
            <a:chOff x="6143636" y="5214949"/>
            <a:chExt cx="2714644" cy="1214447"/>
          </a:xfrm>
        </p:grpSpPr>
        <p:sp>
          <p:nvSpPr>
            <p:cNvPr id="28690" name="TextBox 138"/>
            <p:cNvSpPr txBox="1">
              <a:spLocks noChangeArrowheads="1"/>
            </p:cNvSpPr>
            <p:nvPr/>
          </p:nvSpPr>
          <p:spPr bwMode="auto">
            <a:xfrm>
              <a:off x="6643702" y="6090842"/>
              <a:ext cx="1857389" cy="338554"/>
            </a:xfrm>
            <a:prstGeom prst="rect">
              <a:avLst/>
            </a:prstGeom>
            <a:noFill/>
            <a:ln w="9525">
              <a:noFill/>
              <a:miter lim="800000"/>
              <a:headEnd/>
              <a:tailEnd/>
            </a:ln>
          </p:spPr>
          <p:txBody>
            <a:bodyPr wrap="square">
              <a:spAutoFit/>
            </a:bodyPr>
            <a:lstStyle/>
            <a:p>
              <a:pPr algn="ctr"/>
              <a:r>
                <a:rPr lang="zh-CN" altLang="en-US" sz="1600" dirty="0" smtClean="0">
                  <a:solidFill>
                    <a:srgbClr val="C00000"/>
                  </a:solidFill>
                  <a:latin typeface="Verdana" pitchFamily="34" charset="0"/>
                  <a:ea typeface="微软雅黑"/>
                  <a:cs typeface="微软雅黑"/>
                </a:rPr>
                <a:t>数字高清</a:t>
              </a:r>
              <a:r>
                <a:rPr lang="en-US" altLang="zh-CN" sz="1600" dirty="0" smtClean="0">
                  <a:solidFill>
                    <a:srgbClr val="C00000"/>
                  </a:solidFill>
                  <a:latin typeface="Verdana" pitchFamily="34" charset="0"/>
                  <a:ea typeface="微软雅黑"/>
                  <a:cs typeface="微软雅黑"/>
                </a:rPr>
                <a:t>DVR</a:t>
              </a:r>
              <a:endParaRPr lang="zh-CN" altLang="en-US" sz="1600" dirty="0">
                <a:solidFill>
                  <a:srgbClr val="C00000"/>
                </a:solidFill>
                <a:latin typeface="Verdana" pitchFamily="34" charset="0"/>
                <a:ea typeface="微软雅黑"/>
                <a:cs typeface="微软雅黑"/>
              </a:endParaRPr>
            </a:p>
          </p:txBody>
        </p:sp>
        <p:pic>
          <p:nvPicPr>
            <p:cNvPr id="35" name="图片 34" descr="91HW-ST侧面立体图副本副本3.png"/>
            <p:cNvPicPr>
              <a:picLocks/>
            </p:cNvPicPr>
            <p:nvPr/>
          </p:nvPicPr>
          <p:blipFill>
            <a:blip r:embed="rId3" cstate="print"/>
            <a:stretch>
              <a:fillRect/>
            </a:stretch>
          </p:blipFill>
          <p:spPr>
            <a:xfrm>
              <a:off x="6143636" y="5214949"/>
              <a:ext cx="2714644" cy="936084"/>
            </a:xfrm>
            <a:prstGeom prst="rect">
              <a:avLst/>
            </a:prstGeom>
          </p:spPr>
        </p:pic>
      </p:grpSp>
      <p:sp>
        <p:nvSpPr>
          <p:cNvPr id="48" name="任意多边形 47"/>
          <p:cNvSpPr/>
          <p:nvPr/>
        </p:nvSpPr>
        <p:spPr>
          <a:xfrm>
            <a:off x="2051050" y="1484313"/>
            <a:ext cx="4826000" cy="3744912"/>
          </a:xfrm>
          <a:custGeom>
            <a:avLst/>
            <a:gdLst>
              <a:gd name="connsiteX0" fmla="*/ 370417 w 4129617"/>
              <a:gd name="connsiteY0" fmla="*/ 0 h 2819400"/>
              <a:gd name="connsiteX1" fmla="*/ 1907117 w 4129617"/>
              <a:gd name="connsiteY1" fmla="*/ 584200 h 2819400"/>
              <a:gd name="connsiteX2" fmla="*/ 370417 w 4129617"/>
              <a:gd name="connsiteY2" fmla="*/ 2146300 h 2819400"/>
              <a:gd name="connsiteX3" fmla="*/ 4129617 w 4129617"/>
              <a:gd name="connsiteY3" fmla="*/ 2819400 h 2819400"/>
              <a:gd name="connsiteX0" fmla="*/ 0 w 3759200"/>
              <a:gd name="connsiteY0" fmla="*/ 0 h 2825942"/>
              <a:gd name="connsiteX1" fmla="*/ 1536700 w 3759200"/>
              <a:gd name="connsiteY1" fmla="*/ 584200 h 2825942"/>
              <a:gd name="connsiteX2" fmla="*/ 1549602 w 3759200"/>
              <a:gd name="connsiteY2" fmla="*/ 2453409 h 2825942"/>
              <a:gd name="connsiteX3" fmla="*/ 3759200 w 3759200"/>
              <a:gd name="connsiteY3" fmla="*/ 2819400 h 2825942"/>
              <a:gd name="connsiteX0" fmla="*/ 0 w 3759200"/>
              <a:gd name="connsiteY0" fmla="*/ 0 h 2819400"/>
              <a:gd name="connsiteX1" fmla="*/ 1536700 w 3759200"/>
              <a:gd name="connsiteY1" fmla="*/ 584200 h 2819400"/>
              <a:gd name="connsiteX2" fmla="*/ 1776227 w 3759200"/>
              <a:gd name="connsiteY2" fmla="*/ 2026419 h 2819400"/>
              <a:gd name="connsiteX3" fmla="*/ 3759200 w 3759200"/>
              <a:gd name="connsiteY3" fmla="*/ 2819400 h 2819400"/>
              <a:gd name="connsiteX0" fmla="*/ 0 w 3759200"/>
              <a:gd name="connsiteY0" fmla="*/ 0 h 2819400"/>
              <a:gd name="connsiteX1" fmla="*/ 1536700 w 3759200"/>
              <a:gd name="connsiteY1" fmla="*/ 584200 h 2819400"/>
              <a:gd name="connsiteX2" fmla="*/ 1776227 w 3759200"/>
              <a:gd name="connsiteY2" fmla="*/ 2026419 h 2819400"/>
              <a:gd name="connsiteX3" fmla="*/ 3759200 w 3759200"/>
              <a:gd name="connsiteY3" fmla="*/ 2819400 h 2819400"/>
              <a:gd name="connsiteX0" fmla="*/ 0 w 3759200"/>
              <a:gd name="connsiteY0" fmla="*/ 0 h 2819400"/>
              <a:gd name="connsiteX1" fmla="*/ 1536700 w 3759200"/>
              <a:gd name="connsiteY1" fmla="*/ 584200 h 2819400"/>
              <a:gd name="connsiteX2" fmla="*/ 1719571 w 3759200"/>
              <a:gd name="connsiteY2" fmla="*/ 2331412 h 2819400"/>
              <a:gd name="connsiteX3" fmla="*/ 3759200 w 3759200"/>
              <a:gd name="connsiteY3" fmla="*/ 2819400 h 2819400"/>
              <a:gd name="connsiteX0" fmla="*/ 0 w 3759200"/>
              <a:gd name="connsiteY0" fmla="*/ 0 h 2819400"/>
              <a:gd name="connsiteX1" fmla="*/ 1536700 w 3759200"/>
              <a:gd name="connsiteY1" fmla="*/ 584200 h 2819400"/>
              <a:gd name="connsiteX2" fmla="*/ 1606258 w 3759200"/>
              <a:gd name="connsiteY2" fmla="*/ 2453409 h 2819400"/>
              <a:gd name="connsiteX3" fmla="*/ 3759200 w 3759200"/>
              <a:gd name="connsiteY3" fmla="*/ 2819400 h 2819400"/>
              <a:gd name="connsiteX0" fmla="*/ 0 w 3759200"/>
              <a:gd name="connsiteY0" fmla="*/ 0 h 2819400"/>
              <a:gd name="connsiteX1" fmla="*/ 1536700 w 3759200"/>
              <a:gd name="connsiteY1" fmla="*/ 584200 h 2819400"/>
              <a:gd name="connsiteX2" fmla="*/ 926382 w 3759200"/>
              <a:gd name="connsiteY2" fmla="*/ 2209415 h 2819400"/>
              <a:gd name="connsiteX3" fmla="*/ 3759200 w 3759200"/>
              <a:gd name="connsiteY3" fmla="*/ 2819400 h 2819400"/>
              <a:gd name="connsiteX0" fmla="*/ 0 w 3759200"/>
              <a:gd name="connsiteY0" fmla="*/ 0 h 2819400"/>
              <a:gd name="connsiteX1" fmla="*/ 1536700 w 3759200"/>
              <a:gd name="connsiteY1" fmla="*/ 584200 h 2819400"/>
              <a:gd name="connsiteX2" fmla="*/ 1178256 w 3759200"/>
              <a:gd name="connsiteY2" fmla="*/ 2145196 h 2819400"/>
              <a:gd name="connsiteX3" fmla="*/ 3759200 w 3759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3759200" h="2819400">
                <a:moveTo>
                  <a:pt x="0" y="0"/>
                </a:moveTo>
                <a:cubicBezTo>
                  <a:pt x="768350" y="113241"/>
                  <a:pt x="1340324" y="226667"/>
                  <a:pt x="1536700" y="584200"/>
                </a:cubicBezTo>
                <a:cubicBezTo>
                  <a:pt x="1733076" y="941733"/>
                  <a:pt x="807839" y="1772663"/>
                  <a:pt x="1178256" y="2145196"/>
                </a:cubicBezTo>
                <a:cubicBezTo>
                  <a:pt x="1475233" y="2492136"/>
                  <a:pt x="2064808" y="2669116"/>
                  <a:pt x="3759200" y="2819400"/>
                </a:cubicBezTo>
              </a:path>
            </a:pathLst>
          </a:cu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5" name="矩形标注 54"/>
          <p:cNvSpPr>
            <a:spLocks noChangeArrowheads="1"/>
          </p:cNvSpPr>
          <p:nvPr/>
        </p:nvSpPr>
        <p:spPr bwMode="auto">
          <a:xfrm>
            <a:off x="428596" y="2565401"/>
            <a:ext cx="2919442" cy="2149483"/>
          </a:xfrm>
          <a:prstGeom prst="wedgeRectCallout">
            <a:avLst>
              <a:gd name="adj1" fmla="val -13441"/>
              <a:gd name="adj2" fmla="val -63087"/>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dirty="0" smtClean="0"/>
              <a:t>数字高清摄像机：</a:t>
            </a:r>
            <a:endParaRPr lang="en-US" altLang="zh-CN" sz="1600" dirty="0" smtClean="0"/>
          </a:p>
          <a:p>
            <a:pPr>
              <a:defRPr/>
            </a:pPr>
            <a:endParaRPr lang="en-US" altLang="zh-CN" sz="1600" dirty="0" smtClean="0"/>
          </a:p>
          <a:p>
            <a:pPr>
              <a:buClr>
                <a:srgbClr val="C00000"/>
              </a:buClr>
              <a:buFont typeface="Wingdings" pitchFamily="2" charset="2"/>
              <a:buChar char="p"/>
              <a:defRPr/>
            </a:pPr>
            <a:r>
              <a:rPr lang="en-US" altLang="zh-CN" sz="1600" dirty="0" smtClean="0"/>
              <a:t>CCD/CMOS</a:t>
            </a:r>
            <a:r>
              <a:rPr lang="zh-CN" altLang="en-US" sz="1600" dirty="0" smtClean="0"/>
              <a:t>传感器有效像素数在</a:t>
            </a:r>
            <a:r>
              <a:rPr lang="en-US" altLang="zh-CN" sz="1600" dirty="0" smtClean="0"/>
              <a:t>100</a:t>
            </a:r>
            <a:r>
              <a:rPr lang="zh-CN" altLang="en-US" sz="1600" dirty="0" smtClean="0"/>
              <a:t>万像素以上</a:t>
            </a:r>
            <a:endParaRPr lang="en-US" altLang="zh-CN" sz="1600" dirty="0" smtClean="0"/>
          </a:p>
          <a:p>
            <a:pPr>
              <a:buClr>
                <a:srgbClr val="C00000"/>
              </a:buClr>
              <a:buFont typeface="Wingdings" pitchFamily="2" charset="2"/>
              <a:buChar char="p"/>
              <a:defRPr/>
            </a:pPr>
            <a:r>
              <a:rPr lang="zh-CN" altLang="en-US" sz="1600" dirty="0" smtClean="0"/>
              <a:t>数字视频信号未经压缩，图像还原更真实</a:t>
            </a:r>
          </a:p>
          <a:p>
            <a:pPr>
              <a:buClr>
                <a:srgbClr val="C00000"/>
              </a:buClr>
              <a:buFont typeface="Wingdings" pitchFamily="2" charset="2"/>
              <a:buChar char="p"/>
              <a:defRPr/>
            </a:pPr>
            <a:r>
              <a:rPr lang="zh-CN" altLang="en-US" sz="1600" dirty="0" smtClean="0"/>
              <a:t>数字视频信号未经压缩，设备预览和控制延时小</a:t>
            </a:r>
            <a:endParaRPr lang="en-US" altLang="zh-CN" sz="1600" dirty="0"/>
          </a:p>
        </p:txBody>
      </p:sp>
      <p:sp>
        <p:nvSpPr>
          <p:cNvPr id="21" name="矩形标注 20"/>
          <p:cNvSpPr/>
          <p:nvPr/>
        </p:nvSpPr>
        <p:spPr>
          <a:xfrm>
            <a:off x="4211638" y="1714487"/>
            <a:ext cx="2646378" cy="1071571"/>
          </a:xfrm>
          <a:prstGeom prst="wedgeRectCallout">
            <a:avLst>
              <a:gd name="adj1" fmla="val 65756"/>
              <a:gd name="adj2" fmla="val 50994"/>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600" dirty="0" smtClean="0"/>
              <a:t>数字显示设备：</a:t>
            </a:r>
            <a:endParaRPr lang="en-US" altLang="zh-CN" sz="1600" dirty="0" smtClean="0"/>
          </a:p>
          <a:p>
            <a:pPr>
              <a:defRPr/>
            </a:pPr>
            <a:endParaRPr lang="en-US" altLang="zh-CN" sz="1600" dirty="0" smtClean="0"/>
          </a:p>
          <a:p>
            <a:pPr>
              <a:buClr>
                <a:srgbClr val="C00000"/>
              </a:buClr>
              <a:buFont typeface="Wingdings" pitchFamily="2" charset="2"/>
              <a:buChar char="p"/>
              <a:defRPr/>
            </a:pPr>
            <a:r>
              <a:rPr lang="zh-CN" altLang="en-US" sz="1600" dirty="0" smtClean="0"/>
              <a:t>分辨率在</a:t>
            </a:r>
            <a:r>
              <a:rPr lang="en-US" altLang="zh-CN" sz="1600" dirty="0" smtClean="0"/>
              <a:t>100</a:t>
            </a:r>
            <a:r>
              <a:rPr lang="zh-CN" altLang="en-US" sz="1600" dirty="0" smtClean="0"/>
              <a:t>万像素以上</a:t>
            </a:r>
            <a:endParaRPr lang="en-US" altLang="zh-CN" sz="1600" dirty="0"/>
          </a:p>
        </p:txBody>
      </p:sp>
      <p:sp>
        <p:nvSpPr>
          <p:cNvPr id="22" name="矩形标注 21"/>
          <p:cNvSpPr/>
          <p:nvPr/>
        </p:nvSpPr>
        <p:spPr>
          <a:xfrm>
            <a:off x="3779838" y="3286124"/>
            <a:ext cx="3671887" cy="1150939"/>
          </a:xfrm>
          <a:prstGeom prst="wedgeRectCallout">
            <a:avLst>
              <a:gd name="adj1" fmla="val 38366"/>
              <a:gd name="adj2" fmla="val 121023"/>
            </a:avLst>
          </a:prstGeom>
          <a:solidFill>
            <a:schemeClr val="bg2">
              <a:lumMod val="20000"/>
              <a:lumOff val="80000"/>
            </a:schemeClr>
          </a:solidFill>
          <a:ln>
            <a:solidFill>
              <a:schemeClr val="bg1">
                <a:lumMod val="85000"/>
              </a:schemeClr>
            </a:solidFill>
          </a:ln>
          <a:effectLst>
            <a:outerShdw blurRad="57785" dist="33020" dir="3180000" algn="ctr">
              <a:srgbClr val="000000">
                <a:alpha val="3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nSpc>
                <a:spcPts val="2000"/>
              </a:lnSpc>
              <a:defRPr/>
            </a:pPr>
            <a:r>
              <a:rPr lang="zh-CN" altLang="en-US" sz="1600" dirty="0" smtClean="0">
                <a:solidFill>
                  <a:schemeClr val="tx1"/>
                </a:solidFill>
              </a:rPr>
              <a:t>编码存储设备</a:t>
            </a:r>
            <a:r>
              <a:rPr lang="zh-CN" altLang="en-US" sz="1600" dirty="0">
                <a:solidFill>
                  <a:schemeClr val="tx1"/>
                </a:solidFill>
              </a:rPr>
              <a:t>：</a:t>
            </a:r>
            <a:endParaRPr lang="en-US" altLang="zh-CN" sz="1600" dirty="0">
              <a:solidFill>
                <a:schemeClr val="tx1"/>
              </a:solidFill>
            </a:endParaRPr>
          </a:p>
          <a:p>
            <a:pPr>
              <a:lnSpc>
                <a:spcPts val="2000"/>
              </a:lnSpc>
              <a:defRPr/>
            </a:pPr>
            <a:endParaRPr lang="en-US" altLang="zh-CN" sz="1600" dirty="0">
              <a:solidFill>
                <a:schemeClr val="tx1"/>
              </a:solidFill>
            </a:endParaRPr>
          </a:p>
          <a:p>
            <a:pPr>
              <a:lnSpc>
                <a:spcPts val="2000"/>
              </a:lnSpc>
              <a:buClr>
                <a:srgbClr val="C00000"/>
              </a:buClr>
              <a:buFont typeface="Wingdings" pitchFamily="2" charset="2"/>
              <a:buChar char="p"/>
              <a:defRPr/>
            </a:pPr>
            <a:r>
              <a:rPr lang="zh-CN" altLang="en-US" sz="1600" dirty="0" smtClean="0">
                <a:solidFill>
                  <a:schemeClr val="tx1"/>
                </a:solidFill>
                <a:cs typeface="微软雅黑"/>
              </a:rPr>
              <a:t>编码分辨率可达</a:t>
            </a:r>
            <a:r>
              <a:rPr lang="en-US" altLang="zh-CN" sz="1600" dirty="0" smtClean="0">
                <a:solidFill>
                  <a:schemeClr val="tx1"/>
                </a:solidFill>
                <a:cs typeface="微软雅黑"/>
              </a:rPr>
              <a:t>720P</a:t>
            </a:r>
            <a:r>
              <a:rPr lang="zh-CN" altLang="en-US" sz="1600" dirty="0" smtClean="0">
                <a:solidFill>
                  <a:schemeClr val="tx1"/>
                </a:solidFill>
                <a:cs typeface="微软雅黑"/>
              </a:rPr>
              <a:t>、</a:t>
            </a:r>
            <a:r>
              <a:rPr lang="en-US" altLang="zh-CN" sz="1600" dirty="0" smtClean="0">
                <a:solidFill>
                  <a:schemeClr val="tx1"/>
                </a:solidFill>
                <a:cs typeface="微软雅黑"/>
              </a:rPr>
              <a:t>1080P</a:t>
            </a:r>
            <a:r>
              <a:rPr lang="zh-CN" altLang="en-US" sz="1600" dirty="0" smtClean="0">
                <a:solidFill>
                  <a:schemeClr val="tx1"/>
                </a:solidFill>
                <a:cs typeface="微软雅黑"/>
              </a:rPr>
              <a:t>的高清分辨率</a:t>
            </a:r>
            <a:endParaRPr lang="en-US" altLang="zh-CN" sz="1600" dirty="0">
              <a:solidFill>
                <a:schemeClr val="tx1"/>
              </a:solidFill>
              <a:cs typeface="微软雅黑"/>
            </a:endParaRPr>
          </a:p>
        </p:txBody>
      </p:sp>
      <p:sp>
        <p:nvSpPr>
          <p:cNvPr id="26" name="右箭头 25"/>
          <p:cNvSpPr/>
          <p:nvPr/>
        </p:nvSpPr>
        <p:spPr>
          <a:xfrm rot="16898199">
            <a:off x="7352918" y="4397236"/>
            <a:ext cx="1389384" cy="236075"/>
          </a:xfrm>
          <a:prstGeom prst="rightArrow">
            <a:avLst>
              <a:gd name="adj1" fmla="val 58300"/>
              <a:gd name="adj2" fmla="val 167223"/>
            </a:avLst>
          </a:prstGeom>
          <a:solidFill>
            <a:schemeClr val="tx1">
              <a:lumMod val="65000"/>
              <a:lumOff val="35000"/>
            </a:schemeClr>
          </a:solidFill>
          <a:ln>
            <a:solidFill>
              <a:schemeClr val="bg1">
                <a:lumMod val="8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sz="1600">
              <a:solidFill>
                <a:schemeClr val="bg1"/>
              </a:solidFill>
            </a:endParaRPr>
          </a:p>
        </p:txBody>
      </p:sp>
      <p:sp>
        <p:nvSpPr>
          <p:cNvPr id="23" name="标题 22"/>
          <p:cNvSpPr>
            <a:spLocks noGrp="1"/>
          </p:cNvSpPr>
          <p:nvPr>
            <p:ph type="title"/>
          </p:nvPr>
        </p:nvSpPr>
        <p:spPr/>
        <p:txBody>
          <a:bodyPr/>
          <a:lstStyle/>
          <a:p>
            <a:r>
              <a:rPr lang="zh-CN" altLang="en-US" dirty="0" smtClean="0"/>
              <a:t>高清产品解决方案三：数字高清</a:t>
            </a:r>
            <a:endParaRPr lang="zh-CN" altLang="en-US" dirty="0"/>
          </a:p>
        </p:txBody>
      </p:sp>
      <p:sp>
        <p:nvSpPr>
          <p:cNvPr id="36" name="矩形标注 35"/>
          <p:cNvSpPr/>
          <p:nvPr/>
        </p:nvSpPr>
        <p:spPr bwMode="auto">
          <a:xfrm>
            <a:off x="571472" y="5000636"/>
            <a:ext cx="3643337" cy="1643074"/>
          </a:xfrm>
          <a:prstGeom prst="wedgeRectCallout">
            <a:avLst>
              <a:gd name="adj1" fmla="val 45503"/>
              <a:gd name="adj2" fmla="val -66175"/>
            </a:avLst>
          </a:prstGeom>
          <a:solidFill>
            <a:schemeClr val="bg2">
              <a:lumMod val="20000"/>
              <a:lumOff val="80000"/>
            </a:schemeClr>
          </a:solidFill>
          <a:ln>
            <a:solidFill>
              <a:schemeClr val="bg1">
                <a:lumMod val="85000"/>
              </a:schemeClr>
            </a:soli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defRPr/>
            </a:pPr>
            <a:r>
              <a:rPr lang="en-US" altLang="zh-CN" sz="1600" dirty="0" smtClean="0"/>
              <a:t>HD-SDI</a:t>
            </a:r>
            <a:r>
              <a:rPr lang="zh-CN" altLang="en-US" sz="1600" dirty="0" smtClean="0"/>
              <a:t>或光纤传输：</a:t>
            </a:r>
            <a:endParaRPr lang="en-US" altLang="zh-CN" sz="1600" dirty="0" smtClean="0"/>
          </a:p>
          <a:p>
            <a:pPr>
              <a:buClr>
                <a:srgbClr val="C00000"/>
              </a:buClr>
              <a:buFont typeface="Wingdings" pitchFamily="2" charset="2"/>
              <a:buChar char="p"/>
              <a:defRPr/>
            </a:pPr>
            <a:endParaRPr lang="en-US" altLang="zh-CN" sz="1600" dirty="0" smtClean="0"/>
          </a:p>
          <a:p>
            <a:pPr>
              <a:buClr>
                <a:srgbClr val="C00000"/>
              </a:buClr>
              <a:buFont typeface="Wingdings" pitchFamily="2" charset="2"/>
              <a:buChar char="p"/>
              <a:defRPr/>
            </a:pPr>
            <a:r>
              <a:rPr lang="en-US" altLang="zh-CN" sz="1600" dirty="0" smtClean="0">
                <a:solidFill>
                  <a:srgbClr val="C00000"/>
                </a:solidFill>
              </a:rPr>
              <a:t>HD-SDI</a:t>
            </a:r>
            <a:r>
              <a:rPr lang="zh-CN" altLang="en-US" sz="1600" dirty="0" smtClean="0">
                <a:solidFill>
                  <a:srgbClr val="C00000"/>
                </a:solidFill>
              </a:rPr>
              <a:t>高清信号可基于已建设的同轴电缆传输，保护用户投资</a:t>
            </a:r>
            <a:endParaRPr lang="en-US" altLang="zh-CN" sz="1600" dirty="0" smtClean="0">
              <a:solidFill>
                <a:srgbClr val="C00000"/>
              </a:solidFill>
            </a:endParaRPr>
          </a:p>
          <a:p>
            <a:pPr>
              <a:buClr>
                <a:srgbClr val="C00000"/>
              </a:buClr>
              <a:buFont typeface="Wingdings" pitchFamily="2" charset="2"/>
              <a:buChar char="p"/>
              <a:defRPr/>
            </a:pPr>
            <a:r>
              <a:rPr lang="en-US" altLang="zh-CN" sz="1600" dirty="0" smtClean="0"/>
              <a:t>HD-SDI</a:t>
            </a:r>
            <a:r>
              <a:rPr lang="zh-CN" altLang="en-US" sz="1600" dirty="0" smtClean="0"/>
              <a:t>单节点传输距离</a:t>
            </a:r>
            <a:r>
              <a:rPr lang="en-US" altLang="zh-CN" sz="1600" dirty="0" smtClean="0"/>
              <a:t>100</a:t>
            </a:r>
            <a:r>
              <a:rPr lang="zh-CN" altLang="en-US" sz="1600" dirty="0" smtClean="0"/>
              <a:t>米，光纤可传输上百公里</a:t>
            </a:r>
            <a:endParaRPr lang="en-US" altLang="zh-CN" sz="1600" dirty="0" smtClean="0"/>
          </a:p>
        </p:txBody>
      </p:sp>
      <p:grpSp>
        <p:nvGrpSpPr>
          <p:cNvPr id="6" name="组合 31"/>
          <p:cNvGrpSpPr/>
          <p:nvPr/>
        </p:nvGrpSpPr>
        <p:grpSpPr>
          <a:xfrm>
            <a:off x="323528" y="1124744"/>
            <a:ext cx="1857095" cy="1144769"/>
            <a:chOff x="500034" y="1212661"/>
            <a:chExt cx="1857095" cy="1144769"/>
          </a:xfrm>
        </p:grpSpPr>
        <p:sp>
          <p:nvSpPr>
            <p:cNvPr id="28692" name="TextBox 102"/>
            <p:cNvSpPr txBox="1">
              <a:spLocks noChangeArrowheads="1"/>
            </p:cNvSpPr>
            <p:nvPr/>
          </p:nvSpPr>
          <p:spPr bwMode="auto">
            <a:xfrm>
              <a:off x="571472" y="2018876"/>
              <a:ext cx="1714512" cy="338554"/>
            </a:xfrm>
            <a:prstGeom prst="rect">
              <a:avLst/>
            </a:prstGeom>
            <a:noFill/>
            <a:ln w="9525">
              <a:noFill/>
              <a:miter lim="800000"/>
              <a:headEnd/>
              <a:tailEnd/>
            </a:ln>
          </p:spPr>
          <p:txBody>
            <a:bodyPr wrap="square">
              <a:spAutoFit/>
            </a:bodyPr>
            <a:lstStyle/>
            <a:p>
              <a:pPr algn="ctr"/>
              <a:r>
                <a:rPr lang="zh-CN" altLang="en-US" sz="1600" dirty="0" smtClean="0">
                  <a:solidFill>
                    <a:srgbClr val="C00000"/>
                  </a:solidFill>
                </a:rPr>
                <a:t>数字高清摄像机</a:t>
              </a:r>
              <a:endParaRPr lang="zh-CN" altLang="en-US" sz="1600" dirty="0">
                <a:solidFill>
                  <a:srgbClr val="C00000"/>
                </a:solidFill>
                <a:latin typeface="Verdana" pitchFamily="34" charset="0"/>
                <a:ea typeface="微软雅黑"/>
                <a:cs typeface="微软雅黑"/>
              </a:endParaRPr>
            </a:p>
          </p:txBody>
        </p:sp>
        <p:pic>
          <p:nvPicPr>
            <p:cNvPr id="29" name="图片 28" descr="枪机4-365平台枪机副本.png"/>
            <p:cNvPicPr>
              <a:picLocks noChangeAspect="1"/>
            </p:cNvPicPr>
            <p:nvPr/>
          </p:nvPicPr>
          <p:blipFill>
            <a:blip r:embed="rId4" cstate="print"/>
            <a:stretch>
              <a:fillRect/>
            </a:stretch>
          </p:blipFill>
          <p:spPr>
            <a:xfrm>
              <a:off x="500034" y="1212661"/>
              <a:ext cx="1857095" cy="930455"/>
            </a:xfrm>
            <a:prstGeom prst="rect">
              <a:avLst/>
            </a:prstGeom>
          </p:spPr>
        </p:pic>
      </p:grpSp>
      <p:grpSp>
        <p:nvGrpSpPr>
          <p:cNvPr id="7" name="组合 40"/>
          <p:cNvGrpSpPr/>
          <p:nvPr/>
        </p:nvGrpSpPr>
        <p:grpSpPr>
          <a:xfrm>
            <a:off x="7236296" y="1412776"/>
            <a:ext cx="1664661" cy="1571636"/>
            <a:chOff x="7286644" y="2357430"/>
            <a:chExt cx="1664661" cy="1571636"/>
          </a:xfrm>
        </p:grpSpPr>
        <p:sp>
          <p:nvSpPr>
            <p:cNvPr id="28686" name="TextBox 142"/>
            <p:cNvSpPr txBox="1">
              <a:spLocks noChangeArrowheads="1"/>
            </p:cNvSpPr>
            <p:nvPr/>
          </p:nvSpPr>
          <p:spPr bwMode="auto">
            <a:xfrm>
              <a:off x="7500958" y="3590512"/>
              <a:ext cx="1357322" cy="338554"/>
            </a:xfrm>
            <a:prstGeom prst="rect">
              <a:avLst/>
            </a:prstGeom>
            <a:noFill/>
            <a:ln w="9525">
              <a:noFill/>
              <a:miter lim="800000"/>
              <a:headEnd/>
              <a:tailEnd/>
            </a:ln>
          </p:spPr>
          <p:txBody>
            <a:bodyPr wrap="square">
              <a:spAutoFit/>
            </a:bodyPr>
            <a:lstStyle/>
            <a:p>
              <a:pPr algn="ctr"/>
              <a:r>
                <a:rPr lang="en-US" altLang="zh-CN" sz="1600" dirty="0" smtClean="0">
                  <a:solidFill>
                    <a:srgbClr val="C00000"/>
                  </a:solidFill>
                  <a:latin typeface="Verdana" pitchFamily="34" charset="0"/>
                  <a:ea typeface="微软雅黑"/>
                  <a:cs typeface="微软雅黑"/>
                </a:rPr>
                <a:t>LCD</a:t>
              </a:r>
              <a:r>
                <a:rPr lang="zh-CN" altLang="en-US" sz="1600" dirty="0" smtClean="0">
                  <a:solidFill>
                    <a:srgbClr val="C00000"/>
                  </a:solidFill>
                  <a:latin typeface="Verdana" pitchFamily="34" charset="0"/>
                  <a:ea typeface="微软雅黑"/>
                  <a:cs typeface="微软雅黑"/>
                </a:rPr>
                <a:t>显示器</a:t>
              </a:r>
              <a:endParaRPr lang="zh-CN" altLang="en-US" sz="1600" dirty="0">
                <a:solidFill>
                  <a:srgbClr val="C00000"/>
                </a:solidFill>
                <a:latin typeface="Verdana" pitchFamily="34" charset="0"/>
                <a:ea typeface="微软雅黑"/>
                <a:cs typeface="微软雅黑"/>
              </a:endParaRPr>
            </a:p>
          </p:txBody>
        </p:sp>
        <p:pic>
          <p:nvPicPr>
            <p:cNvPr id="40" name="图片 17" descr="液晶彩电.png"/>
            <p:cNvPicPr>
              <a:picLocks noChangeAspect="1"/>
            </p:cNvPicPr>
            <p:nvPr/>
          </p:nvPicPr>
          <p:blipFill>
            <a:blip r:embed="rId5" cstate="print"/>
            <a:srcRect/>
            <a:stretch>
              <a:fillRect/>
            </a:stretch>
          </p:blipFill>
          <p:spPr bwMode="auto">
            <a:xfrm>
              <a:off x="7286644" y="2357430"/>
              <a:ext cx="1664661" cy="1221189"/>
            </a:xfrm>
            <a:prstGeom prst="rect">
              <a:avLst/>
            </a:prstGeom>
            <a:noFill/>
            <a:ln w="9525">
              <a:noFill/>
              <a:miter lim="800000"/>
              <a:headEnd/>
              <a:tailEnd/>
            </a:ln>
          </p:spPr>
        </p:pic>
      </p:grpSp>
      <p:pic>
        <p:nvPicPr>
          <p:cNvPr id="32" name="图片 31" descr="未标题-1.png"/>
          <p:cNvPicPr>
            <a:picLocks noChangeAspect="1"/>
          </p:cNvPicPr>
          <p:nvPr/>
        </p:nvPicPr>
        <p:blipFill>
          <a:blip r:embed="rId6" cstate="print"/>
          <a:stretch>
            <a:fillRect/>
          </a:stretch>
        </p:blipFill>
        <p:spPr>
          <a:xfrm>
            <a:off x="2660015" y="5000636"/>
            <a:ext cx="1483357" cy="583252"/>
          </a:xfrm>
          <a:prstGeom prst="rect">
            <a:avLst/>
          </a:prstGeom>
        </p:spPr>
      </p:pic>
    </p:spTree>
    <p:extLst>
      <p:ext uri="{BB962C8B-B14F-4D97-AF65-F5344CB8AC3E}">
        <p14:creationId xmlns:p14="http://schemas.microsoft.com/office/powerpoint/2010/main" val="281406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blinds(horizontal)">
                                      <p:cBhvr>
                                        <p:cTn id="14" dur="500"/>
                                        <p:tgtEl>
                                          <p:spTgt spid="5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linds(horizontal)">
                                      <p:cBhvr>
                                        <p:cTn id="19" dur="500"/>
                                        <p:tgtEl>
                                          <p:spTgt spid="36"/>
                                        </p:tgtEl>
                                      </p:cBhvr>
                                    </p:animEffect>
                                  </p:childTnLst>
                                </p:cTn>
                              </p:par>
                              <p:par>
                                <p:cTn id="20" presetID="3" presetClass="entr" presetSubtype="1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linds(horizontal)">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 calcmode="lin" valueType="num">
                                      <p:cBhvr>
                                        <p:cTn id="29" dur="500" fill="hold"/>
                                        <p:tgtEl>
                                          <p:spTgt spid="5"/>
                                        </p:tgtEl>
                                        <p:attrNameLst>
                                          <p:attrName>style.rotation</p:attrName>
                                        </p:attrNameLst>
                                      </p:cBhvr>
                                      <p:tavLst>
                                        <p:tav tm="0">
                                          <p:val>
                                            <p:fltVal val="360"/>
                                          </p:val>
                                        </p:tav>
                                        <p:tav tm="100000">
                                          <p:val>
                                            <p:fltVal val="0"/>
                                          </p:val>
                                        </p:tav>
                                      </p:tavLst>
                                    </p:anim>
                                    <p:animEffect transition="in" filter="fade">
                                      <p:cBhvr>
                                        <p:cTn id="30" dur="500"/>
                                        <p:tgtEl>
                                          <p:spTgt spid="5"/>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 calcmode="lin" valueType="num">
                                      <p:cBhvr>
                                        <p:cTn id="41" dur="500" fill="hold"/>
                                        <p:tgtEl>
                                          <p:spTgt spid="7"/>
                                        </p:tgtEl>
                                        <p:attrNameLst>
                                          <p:attrName>style.rotation</p:attrName>
                                        </p:attrNameLst>
                                      </p:cBhvr>
                                      <p:tavLst>
                                        <p:tav tm="0">
                                          <p:val>
                                            <p:fltVal val="360"/>
                                          </p:val>
                                        </p:tav>
                                        <p:tav tm="100000">
                                          <p:val>
                                            <p:fltVal val="0"/>
                                          </p:val>
                                        </p:tav>
                                      </p:tavLst>
                                    </p:anim>
                                    <p:animEffect transition="in" filter="fade">
                                      <p:cBhvr>
                                        <p:cTn id="42" dur="500"/>
                                        <p:tgtEl>
                                          <p:spTgt spid="7"/>
                                        </p:tgtEl>
                                      </p:cBhvr>
                                    </p:animEffec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linds(horizontal)">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1" grpId="0" animBg="1"/>
      <p:bldP spid="22" grpId="0" animBg="1"/>
      <p:bldP spid="3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四种视频监控方案对比</a:t>
            </a:r>
            <a:endParaRPr lang="zh-CN" altLang="en-US" dirty="0"/>
          </a:p>
        </p:txBody>
      </p:sp>
      <p:sp>
        <p:nvSpPr>
          <p:cNvPr id="4" name="矩形 3"/>
          <p:cNvSpPr/>
          <p:nvPr/>
        </p:nvSpPr>
        <p:spPr>
          <a:xfrm>
            <a:off x="1571604" y="1268209"/>
            <a:ext cx="2088000" cy="714380"/>
          </a:xfrm>
          <a:prstGeom prst="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effectLst>
                  <a:outerShdw blurRad="38100" dist="38100" dir="2700000" algn="tl">
                    <a:srgbClr val="000000">
                      <a:alpha val="43137"/>
                    </a:srgbClr>
                  </a:outerShdw>
                </a:effectLst>
              </a:rPr>
              <a:t>现有传统方案</a:t>
            </a:r>
            <a:endParaRPr lang="zh-CN" altLang="en-US" dirty="0">
              <a:solidFill>
                <a:schemeClr val="bg1"/>
              </a:solidFill>
              <a:effectLst>
                <a:outerShdw blurRad="38100" dist="38100" dir="2700000" algn="tl">
                  <a:srgbClr val="000000">
                    <a:alpha val="43137"/>
                  </a:srgbClr>
                </a:outerShdw>
              </a:effectLst>
            </a:endParaRPr>
          </a:p>
        </p:txBody>
      </p:sp>
      <p:sp>
        <p:nvSpPr>
          <p:cNvPr id="5" name="矩形 4"/>
          <p:cNvSpPr/>
          <p:nvPr/>
        </p:nvSpPr>
        <p:spPr>
          <a:xfrm>
            <a:off x="3667084" y="1268209"/>
            <a:ext cx="2000264" cy="714380"/>
          </a:xfrm>
          <a:prstGeom prst="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effectLst>
                  <a:outerShdw blurRad="38100" dist="38100" dir="2700000" algn="tl">
                    <a:srgbClr val="000000">
                      <a:alpha val="43137"/>
                    </a:srgbClr>
                  </a:outerShdw>
                </a:effectLst>
              </a:rPr>
              <a:t>模拟高线</a:t>
            </a:r>
            <a:endParaRPr lang="zh-CN" altLang="en-US"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5685277" y="1268209"/>
            <a:ext cx="1548000" cy="714380"/>
          </a:xfrm>
          <a:prstGeom prst="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effectLst>
                  <a:outerShdw blurRad="38100" dist="38100" dir="2700000" algn="tl">
                    <a:srgbClr val="000000">
                      <a:alpha val="43137"/>
                    </a:srgbClr>
                  </a:outerShdw>
                </a:effectLst>
              </a:rPr>
              <a:t>网络高清</a:t>
            </a:r>
            <a:endParaRPr lang="zh-CN" altLang="en-US"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7238842" y="1268209"/>
            <a:ext cx="1548000" cy="714380"/>
          </a:xfrm>
          <a:prstGeom prst="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effectLst>
                  <a:outerShdw blurRad="38100" dist="38100" dir="2700000" algn="tl">
                    <a:srgbClr val="000000">
                      <a:alpha val="43137"/>
                    </a:srgbClr>
                  </a:outerShdw>
                </a:effectLst>
              </a:rPr>
              <a:t>数字高清</a:t>
            </a:r>
            <a:endParaRPr lang="zh-CN" altLang="en-US" dirty="0">
              <a:solidFill>
                <a:schemeClr val="bg1"/>
              </a:solidFill>
              <a:effectLst>
                <a:outerShdw blurRad="38100" dist="38100" dir="2700000" algn="tl">
                  <a:srgbClr val="000000">
                    <a:alpha val="43137"/>
                  </a:srgbClr>
                </a:outerShdw>
              </a:effectLst>
            </a:endParaRPr>
          </a:p>
        </p:txBody>
      </p:sp>
      <p:sp>
        <p:nvSpPr>
          <p:cNvPr id="8" name="矩形 7"/>
          <p:cNvSpPr/>
          <p:nvPr/>
        </p:nvSpPr>
        <p:spPr>
          <a:xfrm>
            <a:off x="410667" y="1982589"/>
            <a:ext cx="1143008" cy="714380"/>
          </a:xfrm>
          <a:prstGeom prst="rect">
            <a:avLst/>
          </a:prstGeom>
          <a:solidFill>
            <a:schemeClr val="bg1"/>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solidFill>
                  <a:srgbClr val="C00000"/>
                </a:solidFill>
              </a:rPr>
              <a:t>实时监控</a:t>
            </a:r>
            <a:endParaRPr lang="zh-CN" altLang="en-US" sz="1800" dirty="0">
              <a:solidFill>
                <a:srgbClr val="C00000"/>
              </a:solidFill>
            </a:endParaRPr>
          </a:p>
        </p:txBody>
      </p:sp>
      <p:sp>
        <p:nvSpPr>
          <p:cNvPr id="10" name="矩形 9"/>
          <p:cNvSpPr/>
          <p:nvPr/>
        </p:nvSpPr>
        <p:spPr>
          <a:xfrm>
            <a:off x="1571604" y="1982589"/>
            <a:ext cx="208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dirty="0" smtClean="0">
                <a:solidFill>
                  <a:schemeClr val="tx1"/>
                </a:solidFill>
              </a:rPr>
              <a:t>400</a:t>
            </a:r>
            <a:r>
              <a:rPr lang="zh-CN" altLang="en-US" sz="1600" b="0" dirty="0" smtClean="0">
                <a:solidFill>
                  <a:schemeClr val="tx1"/>
                </a:solidFill>
              </a:rPr>
              <a:t>线模拟信号</a:t>
            </a:r>
            <a:endParaRPr lang="en-US" altLang="zh-CN" sz="1600" b="0" dirty="0" smtClean="0">
              <a:solidFill>
                <a:schemeClr val="tx1"/>
              </a:solidFill>
            </a:endParaRPr>
          </a:p>
          <a:p>
            <a:pPr algn="ctr"/>
            <a:r>
              <a:rPr lang="zh-CN" altLang="en-US" sz="1600" b="0" dirty="0" smtClean="0">
                <a:solidFill>
                  <a:schemeClr val="tx1"/>
                </a:solidFill>
              </a:rPr>
              <a:t>相当于</a:t>
            </a:r>
            <a:r>
              <a:rPr lang="en-US" altLang="zh-CN" sz="1600" b="0" dirty="0" smtClean="0">
                <a:solidFill>
                  <a:schemeClr val="tx1"/>
                </a:solidFill>
              </a:rPr>
              <a:t>40</a:t>
            </a:r>
            <a:r>
              <a:rPr lang="zh-CN" altLang="en-US" sz="1600" b="0" dirty="0" smtClean="0">
                <a:solidFill>
                  <a:schemeClr val="tx1"/>
                </a:solidFill>
              </a:rPr>
              <a:t>万像素</a:t>
            </a:r>
            <a:endParaRPr lang="zh-CN" altLang="en-US" sz="1600" b="0" dirty="0">
              <a:solidFill>
                <a:schemeClr val="tx1"/>
              </a:solidFill>
            </a:endParaRPr>
          </a:p>
        </p:txBody>
      </p:sp>
      <p:sp>
        <p:nvSpPr>
          <p:cNvPr id="11" name="矩形 10"/>
          <p:cNvSpPr/>
          <p:nvPr/>
        </p:nvSpPr>
        <p:spPr>
          <a:xfrm>
            <a:off x="3667084" y="1982589"/>
            <a:ext cx="2000264"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dirty="0" smtClean="0">
                <a:solidFill>
                  <a:schemeClr val="tx1"/>
                </a:solidFill>
              </a:rPr>
              <a:t>600/650/700</a:t>
            </a:r>
            <a:r>
              <a:rPr lang="zh-CN" altLang="en-US" sz="1600" b="0" dirty="0" smtClean="0">
                <a:solidFill>
                  <a:schemeClr val="tx1"/>
                </a:solidFill>
              </a:rPr>
              <a:t>线模拟信号相当</a:t>
            </a:r>
            <a:r>
              <a:rPr lang="en-US" altLang="zh-CN" sz="1600" b="0" dirty="0" smtClean="0">
                <a:solidFill>
                  <a:schemeClr val="tx1"/>
                </a:solidFill>
              </a:rPr>
              <a:t>55</a:t>
            </a:r>
            <a:r>
              <a:rPr lang="zh-CN" altLang="en-US" sz="1600" b="0" dirty="0" smtClean="0">
                <a:solidFill>
                  <a:schemeClr val="tx1"/>
                </a:solidFill>
              </a:rPr>
              <a:t>万像素</a:t>
            </a:r>
            <a:endParaRPr lang="zh-CN" altLang="en-US" sz="1600" b="0" dirty="0">
              <a:solidFill>
                <a:schemeClr val="tx1"/>
              </a:solidFill>
            </a:endParaRPr>
          </a:p>
        </p:txBody>
      </p:sp>
      <p:sp>
        <p:nvSpPr>
          <p:cNvPr id="12" name="矩形 11"/>
          <p:cNvSpPr/>
          <p:nvPr/>
        </p:nvSpPr>
        <p:spPr>
          <a:xfrm>
            <a:off x="5679428" y="1982589"/>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dirty="0" smtClean="0">
                <a:solidFill>
                  <a:schemeClr val="tx1"/>
                </a:solidFill>
              </a:rPr>
              <a:t>100</a:t>
            </a:r>
            <a:r>
              <a:rPr lang="zh-CN" altLang="en-US" sz="1600" b="0" dirty="0" smtClean="0">
                <a:solidFill>
                  <a:schemeClr val="tx1"/>
                </a:solidFill>
              </a:rPr>
              <a:t>万像素</a:t>
            </a:r>
            <a:endParaRPr lang="en-US" altLang="zh-CN" sz="1600" b="0" dirty="0" smtClean="0">
              <a:solidFill>
                <a:schemeClr val="tx1"/>
              </a:solidFill>
            </a:endParaRPr>
          </a:p>
          <a:p>
            <a:pPr algn="ctr"/>
            <a:r>
              <a:rPr lang="en-US" altLang="zh-CN" sz="1600" b="0" dirty="0" smtClean="0">
                <a:solidFill>
                  <a:schemeClr val="tx1"/>
                </a:solidFill>
              </a:rPr>
              <a:t>200</a:t>
            </a:r>
            <a:r>
              <a:rPr lang="zh-CN" altLang="en-US" sz="1600" b="0" dirty="0" smtClean="0">
                <a:solidFill>
                  <a:schemeClr val="tx1"/>
                </a:solidFill>
              </a:rPr>
              <a:t>万像素</a:t>
            </a:r>
            <a:endParaRPr lang="zh-CN" altLang="en-US" sz="1600" b="0" dirty="0">
              <a:solidFill>
                <a:schemeClr val="tx1"/>
              </a:solidFill>
            </a:endParaRPr>
          </a:p>
        </p:txBody>
      </p:sp>
      <p:sp>
        <p:nvSpPr>
          <p:cNvPr id="13" name="矩形 12"/>
          <p:cNvSpPr/>
          <p:nvPr/>
        </p:nvSpPr>
        <p:spPr>
          <a:xfrm>
            <a:off x="7238842" y="1982589"/>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C00000"/>
                </a:solidFill>
              </a:rPr>
              <a:t>无损数字信号</a:t>
            </a:r>
            <a:endParaRPr lang="zh-CN" altLang="en-US" sz="1600" dirty="0">
              <a:solidFill>
                <a:srgbClr val="C00000"/>
              </a:solidFill>
            </a:endParaRPr>
          </a:p>
        </p:txBody>
      </p:sp>
      <p:sp>
        <p:nvSpPr>
          <p:cNvPr id="14" name="矩形 13"/>
          <p:cNvSpPr/>
          <p:nvPr/>
        </p:nvSpPr>
        <p:spPr>
          <a:xfrm>
            <a:off x="410667" y="2696969"/>
            <a:ext cx="1143008" cy="714380"/>
          </a:xfrm>
          <a:prstGeom prst="rect">
            <a:avLst/>
          </a:prstGeom>
          <a:solidFill>
            <a:schemeClr val="bg1"/>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solidFill>
                  <a:srgbClr val="C00000"/>
                </a:solidFill>
              </a:rPr>
              <a:t>录像质量</a:t>
            </a:r>
            <a:endParaRPr lang="zh-CN" altLang="en-US" sz="1800" dirty="0">
              <a:solidFill>
                <a:srgbClr val="C00000"/>
              </a:solidFill>
            </a:endParaRPr>
          </a:p>
        </p:txBody>
      </p:sp>
      <p:sp>
        <p:nvSpPr>
          <p:cNvPr id="15" name="矩形 14"/>
          <p:cNvSpPr/>
          <p:nvPr/>
        </p:nvSpPr>
        <p:spPr>
          <a:xfrm>
            <a:off x="1571604" y="2696969"/>
            <a:ext cx="208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dirty="0" smtClean="0">
                <a:solidFill>
                  <a:schemeClr val="tx1"/>
                </a:solidFill>
              </a:rPr>
              <a:t>4CIF</a:t>
            </a:r>
            <a:r>
              <a:rPr lang="zh-CN" altLang="en-US" sz="1600" b="0" dirty="0" smtClean="0">
                <a:solidFill>
                  <a:schemeClr val="tx1"/>
                </a:solidFill>
              </a:rPr>
              <a:t>（</a:t>
            </a:r>
            <a:r>
              <a:rPr lang="en-US" altLang="zh-CN" sz="1600" b="0" dirty="0" smtClean="0">
                <a:solidFill>
                  <a:schemeClr val="tx1"/>
                </a:solidFill>
                <a:cs typeface="微软雅黑"/>
              </a:rPr>
              <a:t>704×576</a:t>
            </a:r>
            <a:r>
              <a:rPr lang="zh-CN" altLang="en-US" sz="1600" b="0" dirty="0" smtClean="0">
                <a:solidFill>
                  <a:schemeClr val="tx1"/>
                </a:solidFill>
              </a:rPr>
              <a:t>）</a:t>
            </a:r>
            <a:endParaRPr lang="zh-CN" altLang="en-US" sz="1600" b="0" dirty="0">
              <a:solidFill>
                <a:schemeClr val="tx1"/>
              </a:solidFill>
            </a:endParaRPr>
          </a:p>
        </p:txBody>
      </p:sp>
      <p:sp>
        <p:nvSpPr>
          <p:cNvPr id="16" name="矩形 15"/>
          <p:cNvSpPr/>
          <p:nvPr/>
        </p:nvSpPr>
        <p:spPr>
          <a:xfrm>
            <a:off x="3667084" y="2696969"/>
            <a:ext cx="2000264"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altLang="zh-CN" sz="1600" b="0" dirty="0" smtClean="0">
                <a:solidFill>
                  <a:schemeClr val="tx1"/>
                </a:solidFill>
              </a:rPr>
              <a:t>WD1</a:t>
            </a:r>
            <a:r>
              <a:rPr lang="zh-CN" altLang="en-US" sz="1600" b="0" dirty="0" smtClean="0">
                <a:solidFill>
                  <a:schemeClr val="tx1"/>
                </a:solidFill>
              </a:rPr>
              <a:t>（</a:t>
            </a:r>
            <a:r>
              <a:rPr lang="en-US" altLang="zh-CN" sz="1600" b="0" dirty="0" smtClean="0">
                <a:solidFill>
                  <a:schemeClr val="tx1"/>
                </a:solidFill>
                <a:cs typeface="微软雅黑"/>
              </a:rPr>
              <a:t>960×576</a:t>
            </a:r>
            <a:r>
              <a:rPr lang="zh-CN" altLang="en-US" sz="1600" b="0" dirty="0" smtClean="0">
                <a:solidFill>
                  <a:schemeClr val="tx1"/>
                </a:solidFill>
              </a:rPr>
              <a:t>）</a:t>
            </a:r>
          </a:p>
        </p:txBody>
      </p:sp>
      <p:sp>
        <p:nvSpPr>
          <p:cNvPr id="17" name="矩形 16"/>
          <p:cNvSpPr/>
          <p:nvPr/>
        </p:nvSpPr>
        <p:spPr>
          <a:xfrm>
            <a:off x="5679428" y="2696969"/>
            <a:ext cx="3096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C00000"/>
                </a:solidFill>
              </a:rPr>
              <a:t>720P</a:t>
            </a:r>
            <a:r>
              <a:rPr lang="zh-CN" altLang="en-US" sz="1600" dirty="0" smtClean="0">
                <a:solidFill>
                  <a:srgbClr val="C00000"/>
                </a:solidFill>
              </a:rPr>
              <a:t>（</a:t>
            </a:r>
            <a:r>
              <a:rPr lang="en-US" altLang="zh-CN" sz="1600" dirty="0" smtClean="0">
                <a:solidFill>
                  <a:srgbClr val="C00000"/>
                </a:solidFill>
              </a:rPr>
              <a:t>1280</a:t>
            </a:r>
            <a:r>
              <a:rPr lang="en-US" altLang="zh-CN" sz="1600" dirty="0" smtClean="0">
                <a:solidFill>
                  <a:srgbClr val="C00000"/>
                </a:solidFill>
                <a:cs typeface="微软雅黑"/>
              </a:rPr>
              <a:t>×720</a:t>
            </a:r>
            <a:r>
              <a:rPr lang="zh-CN" altLang="en-US" sz="1600" dirty="0" smtClean="0">
                <a:solidFill>
                  <a:srgbClr val="C00000"/>
                </a:solidFill>
              </a:rPr>
              <a:t>）</a:t>
            </a:r>
            <a:endParaRPr lang="en-US" altLang="zh-CN" sz="1600" dirty="0" smtClean="0">
              <a:solidFill>
                <a:srgbClr val="C00000"/>
              </a:solidFill>
            </a:endParaRPr>
          </a:p>
          <a:p>
            <a:pPr algn="ctr"/>
            <a:r>
              <a:rPr lang="en-US" altLang="zh-CN" sz="1600" dirty="0" smtClean="0">
                <a:solidFill>
                  <a:srgbClr val="C00000"/>
                </a:solidFill>
              </a:rPr>
              <a:t>1080P</a:t>
            </a:r>
            <a:r>
              <a:rPr lang="zh-CN" altLang="en-US" sz="1600" dirty="0" smtClean="0">
                <a:solidFill>
                  <a:srgbClr val="C00000"/>
                </a:solidFill>
              </a:rPr>
              <a:t> （</a:t>
            </a:r>
            <a:r>
              <a:rPr lang="en-US" altLang="zh-CN" sz="1600" dirty="0" smtClean="0">
                <a:solidFill>
                  <a:srgbClr val="C00000"/>
                </a:solidFill>
              </a:rPr>
              <a:t>1920</a:t>
            </a:r>
            <a:r>
              <a:rPr lang="en-US" altLang="zh-CN" sz="1600" dirty="0" smtClean="0">
                <a:solidFill>
                  <a:srgbClr val="C00000"/>
                </a:solidFill>
                <a:cs typeface="微软雅黑"/>
              </a:rPr>
              <a:t>×1080</a:t>
            </a:r>
            <a:r>
              <a:rPr lang="zh-CN" altLang="en-US" sz="1600" dirty="0" smtClean="0">
                <a:solidFill>
                  <a:srgbClr val="C00000"/>
                </a:solidFill>
              </a:rPr>
              <a:t>）</a:t>
            </a:r>
            <a:endParaRPr lang="zh-CN" altLang="en-US" sz="1600" dirty="0">
              <a:solidFill>
                <a:srgbClr val="C00000"/>
              </a:solidFill>
            </a:endParaRPr>
          </a:p>
        </p:txBody>
      </p:sp>
      <p:sp>
        <p:nvSpPr>
          <p:cNvPr id="19" name="矩形 18"/>
          <p:cNvSpPr/>
          <p:nvPr/>
        </p:nvSpPr>
        <p:spPr>
          <a:xfrm>
            <a:off x="410667" y="3410793"/>
            <a:ext cx="1143008" cy="714380"/>
          </a:xfrm>
          <a:prstGeom prst="rect">
            <a:avLst/>
          </a:prstGeom>
          <a:solidFill>
            <a:schemeClr val="bg1"/>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solidFill>
                  <a:srgbClr val="C00000"/>
                </a:solidFill>
              </a:rPr>
              <a:t>数据带宽</a:t>
            </a:r>
            <a:endParaRPr lang="zh-CN" altLang="en-US" sz="1800" dirty="0">
              <a:solidFill>
                <a:srgbClr val="C00000"/>
              </a:solidFill>
            </a:endParaRPr>
          </a:p>
        </p:txBody>
      </p:sp>
      <p:sp>
        <p:nvSpPr>
          <p:cNvPr id="20" name="矩形 19"/>
          <p:cNvSpPr/>
          <p:nvPr/>
        </p:nvSpPr>
        <p:spPr>
          <a:xfrm>
            <a:off x="1571604" y="3410793"/>
            <a:ext cx="208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C00000"/>
                </a:solidFill>
              </a:rPr>
              <a:t>1.5-2Mbps</a:t>
            </a:r>
            <a:endParaRPr lang="zh-CN" altLang="en-US" sz="1600" dirty="0">
              <a:solidFill>
                <a:srgbClr val="C00000"/>
              </a:solidFill>
            </a:endParaRPr>
          </a:p>
        </p:txBody>
      </p:sp>
      <p:sp>
        <p:nvSpPr>
          <p:cNvPr id="21" name="矩形 20"/>
          <p:cNvSpPr/>
          <p:nvPr/>
        </p:nvSpPr>
        <p:spPr>
          <a:xfrm>
            <a:off x="3667084" y="3410793"/>
            <a:ext cx="2000264"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dirty="0" smtClean="0">
                <a:solidFill>
                  <a:schemeClr val="tx1"/>
                </a:solidFill>
              </a:rPr>
              <a:t>2.5-3Mbps</a:t>
            </a:r>
            <a:endParaRPr lang="zh-CN" altLang="en-US" sz="1600" b="0" dirty="0">
              <a:solidFill>
                <a:schemeClr val="tx1"/>
              </a:solidFill>
            </a:endParaRPr>
          </a:p>
        </p:txBody>
      </p:sp>
      <p:sp>
        <p:nvSpPr>
          <p:cNvPr id="22" name="矩形 21"/>
          <p:cNvSpPr/>
          <p:nvPr/>
        </p:nvSpPr>
        <p:spPr>
          <a:xfrm>
            <a:off x="5679427" y="3410793"/>
            <a:ext cx="3096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altLang="zh-CN" sz="1600" b="0" dirty="0" smtClean="0">
                <a:solidFill>
                  <a:schemeClr val="tx1"/>
                </a:solidFill>
              </a:rPr>
              <a:t>720P</a:t>
            </a:r>
            <a:r>
              <a:rPr lang="zh-CN" altLang="en-US" sz="1600" b="0" dirty="0" smtClean="0">
                <a:solidFill>
                  <a:schemeClr val="tx1"/>
                </a:solidFill>
              </a:rPr>
              <a:t>：</a:t>
            </a:r>
            <a:r>
              <a:rPr lang="en-US" altLang="zh-CN" sz="1600" b="0" dirty="0" smtClean="0">
                <a:solidFill>
                  <a:schemeClr val="tx1"/>
                </a:solidFill>
              </a:rPr>
              <a:t>3-4Mbps</a:t>
            </a:r>
          </a:p>
          <a:p>
            <a:pPr algn="ctr" fontAlgn="auto">
              <a:spcBef>
                <a:spcPts val="0"/>
              </a:spcBef>
              <a:spcAft>
                <a:spcPts val="0"/>
              </a:spcAft>
              <a:defRPr/>
            </a:pPr>
            <a:r>
              <a:rPr lang="en-US" altLang="zh-CN" sz="1600" b="0" dirty="0" smtClean="0">
                <a:solidFill>
                  <a:schemeClr val="tx1"/>
                </a:solidFill>
              </a:rPr>
              <a:t>1080P</a:t>
            </a:r>
            <a:r>
              <a:rPr lang="zh-CN" altLang="en-US" sz="1600" b="0" dirty="0" smtClean="0">
                <a:solidFill>
                  <a:schemeClr val="tx1"/>
                </a:solidFill>
              </a:rPr>
              <a:t>：</a:t>
            </a:r>
            <a:r>
              <a:rPr lang="en-US" altLang="zh-CN" sz="1600" b="0" dirty="0" smtClean="0">
                <a:solidFill>
                  <a:schemeClr val="tx1"/>
                </a:solidFill>
              </a:rPr>
              <a:t>6-8Mbps</a:t>
            </a:r>
            <a:endParaRPr lang="zh-CN" altLang="en-US" sz="1600" b="0" dirty="0" smtClean="0">
              <a:solidFill>
                <a:schemeClr val="tx1"/>
              </a:solidFill>
            </a:endParaRPr>
          </a:p>
        </p:txBody>
      </p:sp>
      <p:sp>
        <p:nvSpPr>
          <p:cNvPr id="24" name="矩形 23"/>
          <p:cNvSpPr/>
          <p:nvPr/>
        </p:nvSpPr>
        <p:spPr>
          <a:xfrm>
            <a:off x="410667" y="4125172"/>
            <a:ext cx="1143008" cy="946902"/>
          </a:xfrm>
          <a:prstGeom prst="rect">
            <a:avLst/>
          </a:prstGeom>
          <a:solidFill>
            <a:schemeClr val="bg1"/>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solidFill>
                  <a:srgbClr val="C00000"/>
                </a:solidFill>
              </a:rPr>
              <a:t>存储容量</a:t>
            </a:r>
            <a:endParaRPr lang="zh-CN" altLang="en-US" sz="1800" dirty="0">
              <a:solidFill>
                <a:srgbClr val="C00000"/>
              </a:solidFill>
            </a:endParaRPr>
          </a:p>
        </p:txBody>
      </p:sp>
      <p:sp>
        <p:nvSpPr>
          <p:cNvPr id="25" name="矩形 24"/>
          <p:cNvSpPr/>
          <p:nvPr/>
        </p:nvSpPr>
        <p:spPr>
          <a:xfrm>
            <a:off x="1571604" y="4125172"/>
            <a:ext cx="2088000" cy="946902"/>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C00000"/>
                </a:solidFill>
              </a:rPr>
              <a:t>单路每天</a:t>
            </a:r>
            <a:r>
              <a:rPr lang="en-US" altLang="zh-CN" sz="1600" dirty="0" smtClean="0">
                <a:solidFill>
                  <a:srgbClr val="C00000"/>
                </a:solidFill>
              </a:rPr>
              <a:t>21G</a:t>
            </a:r>
            <a:endParaRPr lang="zh-CN" altLang="en-US" sz="1600" dirty="0">
              <a:solidFill>
                <a:srgbClr val="C00000"/>
              </a:solidFill>
            </a:endParaRPr>
          </a:p>
        </p:txBody>
      </p:sp>
      <p:sp>
        <p:nvSpPr>
          <p:cNvPr id="26" name="矩形 25"/>
          <p:cNvSpPr/>
          <p:nvPr/>
        </p:nvSpPr>
        <p:spPr>
          <a:xfrm>
            <a:off x="3667084" y="4125172"/>
            <a:ext cx="2000264" cy="946902"/>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smtClean="0">
                <a:solidFill>
                  <a:schemeClr val="tx1"/>
                </a:solidFill>
              </a:rPr>
              <a:t>单路每天</a:t>
            </a:r>
            <a:r>
              <a:rPr lang="en-US" altLang="zh-CN" sz="1600" b="0" dirty="0" smtClean="0">
                <a:solidFill>
                  <a:schemeClr val="tx1"/>
                </a:solidFill>
              </a:rPr>
              <a:t>31G</a:t>
            </a:r>
          </a:p>
          <a:p>
            <a:pPr algn="ctr"/>
            <a:r>
              <a:rPr lang="zh-CN" altLang="en-US" sz="1600" b="0" dirty="0" smtClean="0">
                <a:solidFill>
                  <a:schemeClr val="tx1"/>
                </a:solidFill>
              </a:rPr>
              <a:t>是</a:t>
            </a:r>
            <a:r>
              <a:rPr lang="en-US" altLang="zh-CN" sz="1600" b="0" dirty="0" smtClean="0">
                <a:solidFill>
                  <a:schemeClr val="tx1"/>
                </a:solidFill>
              </a:rPr>
              <a:t>4CIF</a:t>
            </a:r>
            <a:r>
              <a:rPr lang="zh-CN" altLang="en-US" sz="1600" b="0" dirty="0" smtClean="0">
                <a:solidFill>
                  <a:schemeClr val="tx1"/>
                </a:solidFill>
              </a:rPr>
              <a:t>的</a:t>
            </a:r>
            <a:r>
              <a:rPr lang="en-US" altLang="zh-CN" sz="1600" b="0" dirty="0" smtClean="0">
                <a:solidFill>
                  <a:schemeClr val="tx1"/>
                </a:solidFill>
              </a:rPr>
              <a:t>1.47</a:t>
            </a:r>
            <a:r>
              <a:rPr lang="zh-CN" altLang="en-US" sz="1600" b="0" dirty="0" smtClean="0">
                <a:solidFill>
                  <a:schemeClr val="tx1"/>
                </a:solidFill>
              </a:rPr>
              <a:t>倍</a:t>
            </a:r>
            <a:endParaRPr lang="zh-CN" altLang="en-US" sz="1600" b="0" dirty="0">
              <a:solidFill>
                <a:schemeClr val="tx1"/>
              </a:solidFill>
            </a:endParaRPr>
          </a:p>
        </p:txBody>
      </p:sp>
      <p:sp>
        <p:nvSpPr>
          <p:cNvPr id="27" name="矩形 26"/>
          <p:cNvSpPr/>
          <p:nvPr/>
        </p:nvSpPr>
        <p:spPr>
          <a:xfrm>
            <a:off x="5679427" y="4125172"/>
            <a:ext cx="3096000" cy="946902"/>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dirty="0" smtClean="0">
                <a:solidFill>
                  <a:schemeClr val="tx1"/>
                </a:solidFill>
              </a:rPr>
              <a:t>720P</a:t>
            </a:r>
            <a:r>
              <a:rPr lang="zh-CN" altLang="en-US" sz="1600" b="0" dirty="0" smtClean="0">
                <a:solidFill>
                  <a:schemeClr val="tx1"/>
                </a:solidFill>
              </a:rPr>
              <a:t>：单路每天</a:t>
            </a:r>
            <a:r>
              <a:rPr lang="en-US" altLang="zh-CN" sz="1600" b="0" dirty="0" smtClean="0">
                <a:solidFill>
                  <a:schemeClr val="tx1"/>
                </a:solidFill>
              </a:rPr>
              <a:t>42G</a:t>
            </a:r>
          </a:p>
          <a:p>
            <a:pPr algn="ctr"/>
            <a:r>
              <a:rPr lang="en-US" altLang="zh-CN" sz="1600" b="0" dirty="0" smtClean="0">
                <a:solidFill>
                  <a:schemeClr val="tx1"/>
                </a:solidFill>
              </a:rPr>
              <a:t>1080P</a:t>
            </a:r>
            <a:r>
              <a:rPr lang="zh-CN" altLang="en-US" sz="1600" b="0" dirty="0" smtClean="0">
                <a:solidFill>
                  <a:schemeClr val="tx1"/>
                </a:solidFill>
              </a:rPr>
              <a:t>：单路每天</a:t>
            </a:r>
            <a:r>
              <a:rPr lang="en-US" altLang="zh-CN" sz="1600" b="0" dirty="0" smtClean="0">
                <a:solidFill>
                  <a:schemeClr val="tx1"/>
                </a:solidFill>
              </a:rPr>
              <a:t>84G</a:t>
            </a:r>
          </a:p>
          <a:p>
            <a:pPr algn="ctr"/>
            <a:r>
              <a:rPr lang="zh-CN" altLang="en-US" sz="1600" b="0" dirty="0" smtClean="0">
                <a:solidFill>
                  <a:schemeClr val="tx1"/>
                </a:solidFill>
              </a:rPr>
              <a:t>是</a:t>
            </a:r>
            <a:r>
              <a:rPr lang="en-US" altLang="zh-CN" sz="1600" b="0" dirty="0" smtClean="0">
                <a:solidFill>
                  <a:schemeClr val="tx1"/>
                </a:solidFill>
              </a:rPr>
              <a:t>4CIF</a:t>
            </a:r>
            <a:r>
              <a:rPr lang="zh-CN" altLang="en-US" sz="1600" b="0" dirty="0" smtClean="0">
                <a:solidFill>
                  <a:schemeClr val="tx1"/>
                </a:solidFill>
              </a:rPr>
              <a:t>的</a:t>
            </a:r>
            <a:r>
              <a:rPr lang="en-US" altLang="zh-CN" sz="1600" b="0" dirty="0" smtClean="0">
                <a:solidFill>
                  <a:schemeClr val="tx1"/>
                </a:solidFill>
              </a:rPr>
              <a:t>2</a:t>
            </a:r>
            <a:r>
              <a:rPr lang="zh-CN" altLang="en-US" sz="1600" b="0" dirty="0" smtClean="0">
                <a:solidFill>
                  <a:schemeClr val="tx1"/>
                </a:solidFill>
              </a:rPr>
              <a:t>倍</a:t>
            </a:r>
            <a:r>
              <a:rPr lang="en-US" altLang="zh-CN" sz="1600" b="0" dirty="0" smtClean="0">
                <a:solidFill>
                  <a:schemeClr val="tx1"/>
                </a:solidFill>
              </a:rPr>
              <a:t>/4</a:t>
            </a:r>
            <a:r>
              <a:rPr lang="zh-CN" altLang="en-US" sz="1600" b="0" dirty="0" smtClean="0">
                <a:solidFill>
                  <a:schemeClr val="tx1"/>
                </a:solidFill>
              </a:rPr>
              <a:t>倍</a:t>
            </a:r>
          </a:p>
        </p:txBody>
      </p:sp>
      <p:sp>
        <p:nvSpPr>
          <p:cNvPr id="29" name="矩形 28"/>
          <p:cNvSpPr/>
          <p:nvPr/>
        </p:nvSpPr>
        <p:spPr>
          <a:xfrm>
            <a:off x="410667" y="5072074"/>
            <a:ext cx="1143008" cy="714380"/>
          </a:xfrm>
          <a:prstGeom prst="rect">
            <a:avLst/>
          </a:prstGeom>
          <a:solidFill>
            <a:schemeClr val="bg1"/>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solidFill>
                  <a:srgbClr val="C00000"/>
                </a:solidFill>
              </a:rPr>
              <a:t>方案优势</a:t>
            </a:r>
            <a:endParaRPr lang="zh-CN" altLang="en-US" sz="1800" dirty="0">
              <a:solidFill>
                <a:srgbClr val="C00000"/>
              </a:solidFill>
            </a:endParaRPr>
          </a:p>
        </p:txBody>
      </p:sp>
      <p:sp>
        <p:nvSpPr>
          <p:cNvPr id="30" name="矩形 29"/>
          <p:cNvSpPr/>
          <p:nvPr/>
        </p:nvSpPr>
        <p:spPr>
          <a:xfrm>
            <a:off x="1571604" y="5072074"/>
            <a:ext cx="208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smtClean="0">
                <a:solidFill>
                  <a:schemeClr val="tx1"/>
                </a:solidFill>
              </a:rPr>
              <a:t>满足看得见的需求</a:t>
            </a:r>
            <a:endParaRPr lang="zh-CN" altLang="en-US" sz="1600" b="0" dirty="0">
              <a:solidFill>
                <a:schemeClr val="tx1"/>
              </a:solidFill>
            </a:endParaRPr>
          </a:p>
        </p:txBody>
      </p:sp>
      <p:sp>
        <p:nvSpPr>
          <p:cNvPr id="31" name="矩形 30"/>
          <p:cNvSpPr/>
          <p:nvPr/>
        </p:nvSpPr>
        <p:spPr>
          <a:xfrm>
            <a:off x="3667084" y="5072074"/>
            <a:ext cx="2000264"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C00000"/>
                </a:solidFill>
              </a:rPr>
              <a:t>升级高清成本最低</a:t>
            </a:r>
            <a:endParaRPr lang="zh-CN" altLang="en-US" sz="1600" dirty="0">
              <a:solidFill>
                <a:srgbClr val="C00000"/>
              </a:solidFill>
            </a:endParaRPr>
          </a:p>
        </p:txBody>
      </p:sp>
      <p:sp>
        <p:nvSpPr>
          <p:cNvPr id="32" name="矩形 31"/>
          <p:cNvSpPr/>
          <p:nvPr/>
        </p:nvSpPr>
        <p:spPr>
          <a:xfrm>
            <a:off x="5679428" y="5072074"/>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zh-CN" altLang="en-US" sz="1600" dirty="0" smtClean="0">
                <a:solidFill>
                  <a:srgbClr val="C00000"/>
                </a:solidFill>
              </a:rPr>
              <a:t>利于大规模</a:t>
            </a:r>
            <a:endParaRPr lang="en-US" altLang="zh-CN" sz="1600" dirty="0" smtClean="0">
              <a:solidFill>
                <a:srgbClr val="C00000"/>
              </a:solidFill>
            </a:endParaRPr>
          </a:p>
          <a:p>
            <a:pPr algn="ctr" fontAlgn="auto">
              <a:spcBef>
                <a:spcPts val="0"/>
              </a:spcBef>
              <a:spcAft>
                <a:spcPts val="0"/>
              </a:spcAft>
              <a:defRPr/>
            </a:pPr>
            <a:r>
              <a:rPr lang="zh-CN" altLang="en-US" sz="1600" dirty="0" smtClean="0">
                <a:solidFill>
                  <a:srgbClr val="C00000"/>
                </a:solidFill>
              </a:rPr>
              <a:t>联网监控</a:t>
            </a:r>
          </a:p>
        </p:txBody>
      </p:sp>
      <p:sp>
        <p:nvSpPr>
          <p:cNvPr id="33" name="矩形 32"/>
          <p:cNvSpPr/>
          <p:nvPr/>
        </p:nvSpPr>
        <p:spPr>
          <a:xfrm>
            <a:off x="7238842" y="5072074"/>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C00000"/>
                </a:solidFill>
              </a:rPr>
              <a:t>预览最清晰</a:t>
            </a:r>
            <a:endParaRPr lang="en-US" altLang="zh-CN" sz="1600" dirty="0" smtClean="0">
              <a:solidFill>
                <a:srgbClr val="C00000"/>
              </a:solidFill>
            </a:endParaRPr>
          </a:p>
          <a:p>
            <a:pPr algn="ctr"/>
            <a:r>
              <a:rPr lang="zh-CN" altLang="en-US" sz="1600" dirty="0" smtClean="0">
                <a:solidFill>
                  <a:srgbClr val="C00000"/>
                </a:solidFill>
              </a:rPr>
              <a:t>操控无延时</a:t>
            </a:r>
          </a:p>
        </p:txBody>
      </p:sp>
      <p:sp>
        <p:nvSpPr>
          <p:cNvPr id="34" name="矩形 33"/>
          <p:cNvSpPr/>
          <p:nvPr/>
        </p:nvSpPr>
        <p:spPr>
          <a:xfrm>
            <a:off x="410667" y="5786454"/>
            <a:ext cx="1143008" cy="714380"/>
          </a:xfrm>
          <a:prstGeom prst="rect">
            <a:avLst/>
          </a:prstGeom>
          <a:solidFill>
            <a:schemeClr val="bg1"/>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solidFill>
                  <a:srgbClr val="C00000"/>
                </a:solidFill>
              </a:rPr>
              <a:t>投资金额</a:t>
            </a:r>
            <a:endParaRPr lang="zh-CN" altLang="en-US" sz="1800" dirty="0">
              <a:solidFill>
                <a:srgbClr val="C00000"/>
              </a:solidFill>
            </a:endParaRPr>
          </a:p>
        </p:txBody>
      </p:sp>
      <p:sp>
        <p:nvSpPr>
          <p:cNvPr id="35" name="矩形 34"/>
          <p:cNvSpPr/>
          <p:nvPr/>
        </p:nvSpPr>
        <p:spPr>
          <a:xfrm>
            <a:off x="1571604" y="5786454"/>
            <a:ext cx="208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smtClean="0">
                <a:solidFill>
                  <a:schemeClr val="tx1"/>
                </a:solidFill>
              </a:rPr>
              <a:t>目前最经济</a:t>
            </a:r>
            <a:endParaRPr lang="zh-CN" altLang="en-US" sz="1600" b="0" dirty="0">
              <a:solidFill>
                <a:schemeClr val="tx1"/>
              </a:solidFill>
            </a:endParaRPr>
          </a:p>
        </p:txBody>
      </p:sp>
      <p:sp>
        <p:nvSpPr>
          <p:cNvPr id="36" name="矩形 35"/>
          <p:cNvSpPr/>
          <p:nvPr/>
        </p:nvSpPr>
        <p:spPr>
          <a:xfrm>
            <a:off x="3667084" y="5786454"/>
            <a:ext cx="2000264"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smtClean="0">
                <a:solidFill>
                  <a:schemeClr val="tx1"/>
                </a:solidFill>
              </a:rPr>
              <a:t>是传统方案的</a:t>
            </a:r>
            <a:r>
              <a:rPr lang="en-US" altLang="zh-CN" sz="1600" b="0" dirty="0" smtClean="0">
                <a:solidFill>
                  <a:schemeClr val="tx1"/>
                </a:solidFill>
              </a:rPr>
              <a:t>1.1</a:t>
            </a:r>
            <a:r>
              <a:rPr lang="zh-CN" altLang="en-US" sz="1600" b="0" dirty="0" smtClean="0">
                <a:solidFill>
                  <a:schemeClr val="tx1"/>
                </a:solidFill>
              </a:rPr>
              <a:t>倍</a:t>
            </a:r>
            <a:endParaRPr lang="zh-CN" altLang="en-US" sz="1600" b="0" dirty="0">
              <a:solidFill>
                <a:schemeClr val="tx1"/>
              </a:solidFill>
            </a:endParaRPr>
          </a:p>
        </p:txBody>
      </p:sp>
      <p:sp>
        <p:nvSpPr>
          <p:cNvPr id="37" name="矩形 36"/>
          <p:cNvSpPr/>
          <p:nvPr/>
        </p:nvSpPr>
        <p:spPr>
          <a:xfrm>
            <a:off x="5679428" y="5786454"/>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zh-CN" altLang="en-US" sz="1600" b="0" dirty="0" smtClean="0">
                <a:solidFill>
                  <a:schemeClr val="tx1"/>
                </a:solidFill>
              </a:rPr>
              <a:t>是传统方案的</a:t>
            </a:r>
            <a:r>
              <a:rPr lang="en-US" altLang="zh-CN" sz="1600" b="0" dirty="0" smtClean="0">
                <a:solidFill>
                  <a:schemeClr val="tx1"/>
                </a:solidFill>
              </a:rPr>
              <a:t>1.22</a:t>
            </a:r>
            <a:r>
              <a:rPr lang="zh-CN" altLang="en-US" sz="1600" b="0" dirty="0" smtClean="0">
                <a:solidFill>
                  <a:schemeClr val="tx1"/>
                </a:solidFill>
              </a:rPr>
              <a:t>倍</a:t>
            </a:r>
          </a:p>
        </p:txBody>
      </p:sp>
      <p:sp>
        <p:nvSpPr>
          <p:cNvPr id="38" name="矩形 37"/>
          <p:cNvSpPr/>
          <p:nvPr/>
        </p:nvSpPr>
        <p:spPr>
          <a:xfrm>
            <a:off x="7238842" y="5786454"/>
            <a:ext cx="1548000" cy="714380"/>
          </a:xfrm>
          <a:prstGeom prst="rect">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zh-CN" altLang="en-US" sz="1600" b="0" dirty="0" smtClean="0">
                <a:solidFill>
                  <a:schemeClr val="tx1"/>
                </a:solidFill>
              </a:rPr>
              <a:t>是传统方案的</a:t>
            </a:r>
            <a:r>
              <a:rPr lang="en-US" altLang="zh-CN" sz="1600" b="0" dirty="0" smtClean="0">
                <a:solidFill>
                  <a:schemeClr val="tx1"/>
                </a:solidFill>
              </a:rPr>
              <a:t>1.8</a:t>
            </a:r>
            <a:r>
              <a:rPr lang="zh-CN" altLang="en-US" sz="1600" b="0" dirty="0" smtClean="0">
                <a:solidFill>
                  <a:schemeClr val="tx1"/>
                </a:solidFill>
              </a:rPr>
              <a:t>倍</a:t>
            </a:r>
          </a:p>
        </p:txBody>
      </p:sp>
    </p:spTree>
    <p:extLst>
      <p:ext uri="{BB962C8B-B14F-4D97-AF65-F5344CB8AC3E}">
        <p14:creationId xmlns:p14="http://schemas.microsoft.com/office/powerpoint/2010/main" val="9028969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linds(horizontal)">
                                      <p:cBhvr>
                                        <p:cTn id="50" dur="500"/>
                                        <p:tgtEl>
                                          <p:spTgt spid="1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linds(horizontal)">
                                      <p:cBhvr>
                                        <p:cTn id="53" dur="500"/>
                                        <p:tgtEl>
                                          <p:spTgt spid="1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linds(horizontal)">
                                      <p:cBhvr>
                                        <p:cTn id="56" dur="500"/>
                                        <p:tgtEl>
                                          <p:spTgt spid="16"/>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blinds(horizontal)">
                                      <p:cBhvr>
                                        <p:cTn id="64" dur="500"/>
                                        <p:tgtEl>
                                          <p:spTgt spid="19"/>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linds(horizontal)">
                                      <p:cBhvr>
                                        <p:cTn id="67" dur="500"/>
                                        <p:tgtEl>
                                          <p:spTgt spid="20"/>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blinds(horizontal)">
                                      <p:cBhvr>
                                        <p:cTn id="70" dur="500"/>
                                        <p:tgtEl>
                                          <p:spTgt spid="21"/>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blinds(horizontal)">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blinds(horizontal)">
                                      <p:cBhvr>
                                        <p:cTn id="78" dur="500"/>
                                        <p:tgtEl>
                                          <p:spTgt spid="24"/>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blinds(horizontal)">
                                      <p:cBhvr>
                                        <p:cTn id="81" dur="500"/>
                                        <p:tgtEl>
                                          <p:spTgt spid="25"/>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blinds(horizontal)">
                                      <p:cBhvr>
                                        <p:cTn id="84" dur="500"/>
                                        <p:tgtEl>
                                          <p:spTgt spid="26"/>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blinds(horizontal)">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blinds(horizontal)">
                                      <p:cBhvr>
                                        <p:cTn id="92" dur="500"/>
                                        <p:tgtEl>
                                          <p:spTgt spid="29"/>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blinds(horizontal)">
                                      <p:cBhvr>
                                        <p:cTn id="95" dur="500"/>
                                        <p:tgtEl>
                                          <p:spTgt spid="30"/>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blinds(horizontal)">
                                      <p:cBhvr>
                                        <p:cTn id="98" dur="500"/>
                                        <p:tgtEl>
                                          <p:spTgt spid="31"/>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blinds(horizontal)">
                                      <p:cBhvr>
                                        <p:cTn id="101" dur="500"/>
                                        <p:tgtEl>
                                          <p:spTgt spid="32"/>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blinds(horizontal)">
                                      <p:cBhvr>
                                        <p:cTn id="104" dur="500"/>
                                        <p:tgtEl>
                                          <p:spTgt spid="33"/>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blinds(horizontal)">
                                      <p:cBhvr>
                                        <p:cTn id="109" dur="500"/>
                                        <p:tgtEl>
                                          <p:spTgt spid="34"/>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blinds(horizontal)">
                                      <p:cBhvr>
                                        <p:cTn id="112" dur="500"/>
                                        <p:tgtEl>
                                          <p:spTgt spid="35"/>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blinds(horizontal)">
                                      <p:cBhvr>
                                        <p:cTn id="115" dur="500"/>
                                        <p:tgtEl>
                                          <p:spTgt spid="36"/>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blinds(horizontal)">
                                      <p:cBhvr>
                                        <p:cTn id="118" dur="500"/>
                                        <p:tgtEl>
                                          <p:spTgt spid="37"/>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blinds(horizontal)">
                                      <p:cBhvr>
                                        <p:cTn id="12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P spid="22" grpId="0" animBg="1"/>
      <p:bldP spid="24" grpId="0" animBg="1"/>
      <p:bldP spid="25" grpId="0" animBg="1"/>
      <p:bldP spid="26" grpId="0" animBg="1"/>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p:cNvSpPr>
            <a:spLocks noGrp="1" noChangeArrowheads="1"/>
          </p:cNvSpPr>
          <p:nvPr>
            <p:ph type="body" idx="1"/>
          </p:nvPr>
        </p:nvSpPr>
        <p:spPr>
          <a:xfrm>
            <a:off x="3275856" y="2420888"/>
            <a:ext cx="4032448" cy="2592288"/>
          </a:xfrm>
        </p:spPr>
        <p:txBody>
          <a:bodyPr/>
          <a:lstStyle/>
          <a:p>
            <a:pPr marL="0" indent="0" eaLnBrk="1" hangingPunct="1">
              <a:buClr>
                <a:srgbClr val="C00000"/>
              </a:buClr>
              <a:buNone/>
            </a:pPr>
            <a:r>
              <a:rPr lang="zh-CN" altLang="en-US" sz="2400" dirty="0" smtClean="0">
                <a:latin typeface="+mn-ea"/>
              </a:rPr>
              <a:t>摄像机选型</a:t>
            </a:r>
            <a:endParaRPr lang="en-US" altLang="zh-CN" sz="2400"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dirty="0" smtClean="0">
                <a:latin typeface="+mn-ea"/>
              </a:rPr>
              <a:t>    高清产品方案</a:t>
            </a:r>
            <a:endParaRPr lang="en-US" altLang="zh-CN" sz="2400"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b="1" dirty="0" smtClean="0">
                <a:latin typeface="+mn-ea"/>
              </a:rPr>
              <a:t>产品聚焦及方案</a:t>
            </a:r>
            <a:endParaRPr lang="en-US" altLang="zh-CN" sz="2400" b="1" dirty="0" smtClean="0">
              <a:latin typeface="+mn-ea"/>
            </a:endParaRPr>
          </a:p>
        </p:txBody>
      </p:sp>
      <p:sp>
        <p:nvSpPr>
          <p:cNvPr id="4" name="流程图: 延期 3"/>
          <p:cNvSpPr/>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411760" y="2348880"/>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627784" y="3368452"/>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1760" y="4365104"/>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p:txBody>
          <a:bodyPr/>
          <a:lstStyle/>
          <a:p>
            <a:r>
              <a:rPr lang="zh-CN" altLang="en-US" sz="2800" dirty="0" smtClean="0"/>
              <a:t>目录</a:t>
            </a:r>
            <a:endParaRPr lang="zh-CN" altLang="en-US" sz="2800" dirty="0"/>
          </a:p>
        </p:txBody>
      </p:sp>
    </p:spTree>
    <p:extLst>
      <p:ext uri="{BB962C8B-B14F-4D97-AF65-F5344CB8AC3E}">
        <p14:creationId xmlns:p14="http://schemas.microsoft.com/office/powerpoint/2010/main" val="1364849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p:cNvSpPr>
            <a:spLocks noGrp="1" noChangeArrowheads="1"/>
          </p:cNvSpPr>
          <p:nvPr>
            <p:ph type="body" idx="1"/>
          </p:nvPr>
        </p:nvSpPr>
        <p:spPr>
          <a:xfrm>
            <a:off x="3275856" y="2420888"/>
            <a:ext cx="4032448" cy="2592288"/>
          </a:xfrm>
        </p:spPr>
        <p:txBody>
          <a:bodyPr/>
          <a:lstStyle/>
          <a:p>
            <a:pPr marL="0" indent="0" eaLnBrk="1" hangingPunct="1">
              <a:buClr>
                <a:srgbClr val="C00000"/>
              </a:buClr>
              <a:buNone/>
            </a:pPr>
            <a:r>
              <a:rPr lang="zh-CN" altLang="en-US" sz="2400" b="1" dirty="0" smtClean="0">
                <a:latin typeface="+mn-ea"/>
              </a:rPr>
              <a:t>模拟摄像机</a:t>
            </a:r>
            <a:endParaRPr lang="en-US" altLang="zh-CN" sz="2400" b="1"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dirty="0" smtClean="0">
                <a:latin typeface="+mn-ea"/>
              </a:rPr>
              <a:t>    网络摄像机</a:t>
            </a:r>
            <a:endParaRPr lang="en-US" altLang="zh-CN" sz="2400"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dirty="0" smtClean="0">
                <a:latin typeface="+mn-ea"/>
              </a:rPr>
              <a:t>球机</a:t>
            </a:r>
            <a:endParaRPr lang="en-US" altLang="zh-CN" sz="2400" dirty="0" smtClean="0">
              <a:latin typeface="+mn-ea"/>
            </a:endParaRPr>
          </a:p>
        </p:txBody>
      </p:sp>
      <p:sp>
        <p:nvSpPr>
          <p:cNvPr id="4" name="流程图: 延期 3"/>
          <p:cNvSpPr/>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411760" y="2348880"/>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627784" y="3368452"/>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1760" y="4365104"/>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p:txBody>
          <a:bodyPr/>
          <a:lstStyle/>
          <a:p>
            <a:r>
              <a:rPr lang="zh-CN" altLang="en-US" sz="2800" dirty="0" smtClean="0"/>
              <a:t>产品聚焦</a:t>
            </a:r>
            <a:endParaRPr lang="zh-CN" altLang="en-US" sz="2800" dirty="0"/>
          </a:p>
        </p:txBody>
      </p:sp>
    </p:spTree>
    <p:extLst>
      <p:ext uri="{BB962C8B-B14F-4D97-AF65-F5344CB8AC3E}">
        <p14:creationId xmlns:p14="http://schemas.microsoft.com/office/powerpoint/2010/main" val="386782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14876" y="4000505"/>
            <a:ext cx="3464755" cy="164307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dirty="0" smtClean="0">
                <a:solidFill>
                  <a:schemeClr val="tx1"/>
                </a:solidFill>
                <a:latin typeface="微软雅黑" pitchFamily="34" charset="-122"/>
                <a:ea typeface="微软雅黑" pitchFamily="34" charset="-122"/>
              </a:rPr>
              <a:t>650</a:t>
            </a:r>
            <a:r>
              <a:rPr lang="zh-CN" altLang="en-US" sz="1600" b="0" dirty="0" smtClean="0">
                <a:solidFill>
                  <a:schemeClr val="tx1"/>
                </a:solidFill>
                <a:latin typeface="微软雅黑" pitchFamily="34" charset="-122"/>
                <a:ea typeface="微软雅黑" pitchFamily="34" charset="-122"/>
              </a:rPr>
              <a:t>线产品，较之</a:t>
            </a:r>
            <a:r>
              <a:rPr lang="en-US" altLang="zh-CN" sz="1600" b="0" dirty="0" smtClean="0">
                <a:solidFill>
                  <a:schemeClr val="tx1"/>
                </a:solidFill>
                <a:latin typeface="微软雅黑" pitchFamily="34" charset="-122"/>
                <a:ea typeface="微软雅黑" pitchFamily="34" charset="-122"/>
              </a:rPr>
              <a:t>1181</a:t>
            </a:r>
            <a:r>
              <a:rPr lang="zh-CN" altLang="en-US" sz="1600" b="0" dirty="0" smtClean="0">
                <a:solidFill>
                  <a:schemeClr val="tx1"/>
                </a:solidFill>
                <a:latin typeface="微软雅黑" pitchFamily="34" charset="-122"/>
                <a:ea typeface="微软雅黑" pitchFamily="34" charset="-122"/>
              </a:rPr>
              <a:t>摄像机更高清晰度以及有效像素更高，配合</a:t>
            </a:r>
            <a:r>
              <a:rPr lang="en-US" altLang="zh-CN" sz="1600" b="0" dirty="0" smtClean="0">
                <a:solidFill>
                  <a:schemeClr val="tx1"/>
                </a:solidFill>
                <a:latin typeface="微软雅黑" pitchFamily="34" charset="-122"/>
                <a:ea typeface="微软雅黑" pitchFamily="34" charset="-122"/>
              </a:rPr>
              <a:t>WD1</a:t>
            </a:r>
            <a:r>
              <a:rPr lang="zh-CN" altLang="en-US" sz="1600" b="0" dirty="0" smtClean="0">
                <a:solidFill>
                  <a:schemeClr val="tx1"/>
                </a:solidFill>
                <a:latin typeface="微软雅黑" pitchFamily="34" charset="-122"/>
                <a:ea typeface="微软雅黑" pitchFamily="34" charset="-122"/>
              </a:rPr>
              <a:t>的</a:t>
            </a:r>
            <a:r>
              <a:rPr lang="en-US" altLang="zh-CN" sz="1600" b="0" dirty="0" smtClean="0">
                <a:solidFill>
                  <a:schemeClr val="tx1"/>
                </a:solidFill>
                <a:latin typeface="微软雅黑" pitchFamily="34" charset="-122"/>
                <a:ea typeface="微软雅黑" pitchFamily="34" charset="-122"/>
              </a:rPr>
              <a:t>DVR</a:t>
            </a:r>
            <a:r>
              <a:rPr lang="zh-CN" altLang="en-US" sz="1600" b="0" dirty="0" smtClean="0">
                <a:solidFill>
                  <a:schemeClr val="tx1"/>
                </a:solidFill>
                <a:latin typeface="微软雅黑" pitchFamily="34" charset="-122"/>
                <a:ea typeface="微软雅黑" pitchFamily="34" charset="-122"/>
              </a:rPr>
              <a:t>以模拟高清模式推广</a:t>
            </a:r>
            <a:endParaRPr lang="zh-CN" altLang="en-US" sz="1600" dirty="0">
              <a:solidFill>
                <a:srgbClr val="C00000"/>
              </a:solidFill>
            </a:endParaRPr>
          </a:p>
        </p:txBody>
      </p:sp>
      <p:sp>
        <p:nvSpPr>
          <p:cNvPr id="12" name="矩形 11"/>
          <p:cNvSpPr/>
          <p:nvPr/>
        </p:nvSpPr>
        <p:spPr>
          <a:xfrm>
            <a:off x="821493" y="4000507"/>
            <a:ext cx="3464755" cy="164307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dirty="0" smtClean="0">
                <a:solidFill>
                  <a:schemeClr val="tx1"/>
                </a:solidFill>
                <a:latin typeface="微软雅黑" pitchFamily="34" charset="-122"/>
                <a:ea typeface="微软雅黑" pitchFamily="34" charset="-122"/>
              </a:rPr>
              <a:t>600</a:t>
            </a:r>
            <a:r>
              <a:rPr lang="zh-CN" altLang="en-US" sz="1600" b="0" dirty="0" smtClean="0">
                <a:solidFill>
                  <a:schemeClr val="tx1"/>
                </a:solidFill>
                <a:latin typeface="微软雅黑" pitchFamily="34" charset="-122"/>
                <a:ea typeface="微软雅黑" pitchFamily="34" charset="-122"/>
              </a:rPr>
              <a:t>线中端产品，实际效果在没有宽动态要求下和</a:t>
            </a:r>
            <a:r>
              <a:rPr lang="en-US" altLang="zh-CN" sz="1600" b="0" dirty="0" smtClean="0">
                <a:solidFill>
                  <a:schemeClr val="tx1"/>
                </a:solidFill>
                <a:latin typeface="微软雅黑" pitchFamily="34" charset="-122"/>
                <a:ea typeface="微软雅黑" pitchFamily="34" charset="-122"/>
              </a:rPr>
              <a:t>1187</a:t>
            </a:r>
            <a:r>
              <a:rPr lang="zh-CN" altLang="en-US" sz="1600" b="0" dirty="0" smtClean="0">
                <a:solidFill>
                  <a:schemeClr val="tx1"/>
                </a:solidFill>
                <a:latin typeface="微软雅黑" pitchFamily="34" charset="-122"/>
                <a:ea typeface="微软雅黑" pitchFamily="34" charset="-122"/>
              </a:rPr>
              <a:t>效果差不多；产品参数比</a:t>
            </a:r>
            <a:r>
              <a:rPr lang="en-US" altLang="zh-CN" sz="1600" b="0" dirty="0" smtClean="0">
                <a:solidFill>
                  <a:schemeClr val="tx1"/>
                </a:solidFill>
                <a:latin typeface="微软雅黑" pitchFamily="34" charset="-122"/>
                <a:ea typeface="微软雅黑" pitchFamily="34" charset="-122"/>
              </a:rPr>
              <a:t>2</a:t>
            </a:r>
            <a:r>
              <a:rPr lang="zh-CN" altLang="en-US" sz="1600" b="0" dirty="0" smtClean="0">
                <a:solidFill>
                  <a:schemeClr val="tx1"/>
                </a:solidFill>
                <a:latin typeface="微软雅黑" pitchFamily="34" charset="-122"/>
                <a:ea typeface="微软雅黑" pitchFamily="34" charset="-122"/>
              </a:rPr>
              <a:t>系列的容易控标，价格比</a:t>
            </a:r>
            <a:r>
              <a:rPr lang="en-US" altLang="zh-CN" sz="1600" b="0" dirty="0" smtClean="0">
                <a:solidFill>
                  <a:schemeClr val="tx1"/>
                </a:solidFill>
                <a:latin typeface="微软雅黑" pitchFamily="34" charset="-122"/>
                <a:ea typeface="微软雅黑" pitchFamily="34" charset="-122"/>
              </a:rPr>
              <a:t>3</a:t>
            </a:r>
            <a:r>
              <a:rPr lang="zh-CN" altLang="en-US" sz="1600" b="0" dirty="0" smtClean="0">
                <a:solidFill>
                  <a:schemeClr val="tx1"/>
                </a:solidFill>
                <a:latin typeface="微软雅黑" pitchFamily="34" charset="-122"/>
                <a:ea typeface="微软雅黑" pitchFamily="34" charset="-122"/>
              </a:rPr>
              <a:t>、</a:t>
            </a:r>
            <a:r>
              <a:rPr lang="en-US" altLang="zh-CN" sz="1600" b="0" dirty="0" smtClean="0">
                <a:solidFill>
                  <a:schemeClr val="tx1"/>
                </a:solidFill>
                <a:latin typeface="微软雅黑" pitchFamily="34" charset="-122"/>
                <a:ea typeface="微软雅黑" pitchFamily="34" charset="-122"/>
              </a:rPr>
              <a:t>5</a:t>
            </a:r>
            <a:r>
              <a:rPr lang="zh-CN" altLang="en-US" sz="1600" b="0" dirty="0" smtClean="0">
                <a:solidFill>
                  <a:schemeClr val="tx1"/>
                </a:solidFill>
                <a:latin typeface="微软雅黑" pitchFamily="34" charset="-122"/>
                <a:ea typeface="微软雅黑" pitchFamily="34" charset="-122"/>
              </a:rPr>
              <a:t>、</a:t>
            </a:r>
            <a:r>
              <a:rPr lang="en-US" altLang="zh-CN" sz="1600" b="0" dirty="0" smtClean="0">
                <a:solidFill>
                  <a:schemeClr val="tx1"/>
                </a:solidFill>
                <a:latin typeface="微软雅黑" pitchFamily="34" charset="-122"/>
                <a:ea typeface="微软雅黑" pitchFamily="34" charset="-122"/>
              </a:rPr>
              <a:t>7</a:t>
            </a:r>
            <a:r>
              <a:rPr lang="zh-CN" altLang="en-US" sz="1600" b="0" dirty="0" smtClean="0">
                <a:solidFill>
                  <a:schemeClr val="tx1"/>
                </a:solidFill>
                <a:latin typeface="微软雅黑" pitchFamily="34" charset="-122"/>
                <a:ea typeface="微软雅黑" pitchFamily="34" charset="-122"/>
              </a:rPr>
              <a:t>系列有很大优势</a:t>
            </a:r>
            <a:endParaRPr lang="zh-CN" altLang="en-US" sz="1600" dirty="0">
              <a:solidFill>
                <a:schemeClr val="tx1"/>
              </a:solidFill>
            </a:endParaRPr>
          </a:p>
        </p:txBody>
      </p:sp>
      <p:sp>
        <p:nvSpPr>
          <p:cNvPr id="2" name="标题 1"/>
          <p:cNvSpPr>
            <a:spLocks noGrp="1"/>
          </p:cNvSpPr>
          <p:nvPr>
            <p:ph type="title"/>
          </p:nvPr>
        </p:nvSpPr>
        <p:spPr/>
        <p:txBody>
          <a:bodyPr/>
          <a:lstStyle/>
          <a:p>
            <a:r>
              <a:rPr lang="zh-CN" altLang="en-US" dirty="0" smtClean="0"/>
              <a:t>模拟高线摄像机</a:t>
            </a:r>
            <a:endParaRPr lang="zh-CN" altLang="en-US" dirty="0"/>
          </a:p>
        </p:txBody>
      </p:sp>
      <p:grpSp>
        <p:nvGrpSpPr>
          <p:cNvPr id="26" name="组合 25"/>
          <p:cNvGrpSpPr/>
          <p:nvPr/>
        </p:nvGrpSpPr>
        <p:grpSpPr>
          <a:xfrm>
            <a:off x="4797615" y="2129437"/>
            <a:ext cx="3299276" cy="1728192"/>
            <a:chOff x="5029771" y="1772816"/>
            <a:chExt cx="3299276" cy="1728192"/>
          </a:xfrm>
        </p:grpSpPr>
        <p:sp>
          <p:nvSpPr>
            <p:cNvPr id="14" name="矩形 13"/>
            <p:cNvSpPr/>
            <p:nvPr/>
          </p:nvSpPr>
          <p:spPr>
            <a:xfrm>
              <a:off x="5029771" y="1772816"/>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5" name="图片 14" descr="DS-2CC1183(5)P-A副本.png"/>
            <p:cNvPicPr>
              <a:picLocks noChangeAspect="1"/>
            </p:cNvPicPr>
            <p:nvPr/>
          </p:nvPicPr>
          <p:blipFill>
            <a:blip r:embed="rId3" cstate="print"/>
            <a:stretch>
              <a:fillRect/>
            </a:stretch>
          </p:blipFill>
          <p:spPr>
            <a:xfrm>
              <a:off x="5178378" y="1993970"/>
              <a:ext cx="3002062" cy="1285884"/>
            </a:xfrm>
            <a:prstGeom prst="rect">
              <a:avLst/>
            </a:prstGeom>
          </p:spPr>
        </p:pic>
      </p:grpSp>
      <p:sp>
        <p:nvSpPr>
          <p:cNvPr id="21" name="矩形 20"/>
          <p:cNvSpPr/>
          <p:nvPr/>
        </p:nvSpPr>
        <p:spPr>
          <a:xfrm>
            <a:off x="822555"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600TVL</a:t>
            </a:r>
            <a:r>
              <a:rPr lang="zh-CN" altLang="en-US" sz="2000" dirty="0" smtClean="0">
                <a:effectLst>
                  <a:outerShdw blurRad="38100" dist="38100" dir="2700000" algn="tl">
                    <a:srgbClr val="000000">
                      <a:alpha val="43137"/>
                    </a:srgbClr>
                  </a:outerShdw>
                </a:effectLst>
                <a:latin typeface="Cambria Math" pitchFamily="18" charset="0"/>
                <a:ea typeface="华康俪金黑W8(P)"/>
              </a:rPr>
              <a:t>超低照度</a:t>
            </a:r>
            <a:r>
              <a:rPr lang="zh-CN" altLang="zh-CN" sz="2000" dirty="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dirty="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DS-2CC1181P-A</a:t>
            </a:r>
          </a:p>
        </p:txBody>
      </p:sp>
      <p:sp>
        <p:nvSpPr>
          <p:cNvPr id="23" name="矩形 22"/>
          <p:cNvSpPr/>
          <p:nvPr/>
        </p:nvSpPr>
        <p:spPr>
          <a:xfrm>
            <a:off x="4715938"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eaLnBrk="0" hangingPunct="0">
              <a:lnSpc>
                <a:spcPct val="120000"/>
              </a:lnSpc>
              <a:buClr>
                <a:srgbClr val="FF0000"/>
              </a:buClr>
              <a:defRPr/>
            </a:pPr>
            <a:r>
              <a:rPr lang="en-US" altLang="zh-CN" sz="2000" dirty="0" smtClean="0">
                <a:effectLst>
                  <a:outerShdw blurRad="38100" dist="38100" dir="2700000" algn="tl">
                    <a:srgbClr val="000000">
                      <a:alpha val="43137"/>
                    </a:srgbClr>
                  </a:outerShdw>
                </a:effectLst>
                <a:latin typeface="Cambria Math" pitchFamily="18" charset="0"/>
                <a:ea typeface="华康俪金黑W8(P)"/>
              </a:rPr>
              <a:t>650TVL</a:t>
            </a:r>
            <a:r>
              <a:rPr lang="zh-CN" altLang="en-US" sz="2000" dirty="0" smtClean="0">
                <a:effectLst>
                  <a:outerShdw blurRad="38100" dist="38100" dir="2700000" algn="tl">
                    <a:srgbClr val="000000">
                      <a:alpha val="43137"/>
                    </a:srgbClr>
                  </a:outerShdw>
                </a:effectLst>
                <a:latin typeface="Cambria Math" pitchFamily="18" charset="0"/>
                <a:ea typeface="华康俪金黑W8(P)"/>
              </a:rPr>
              <a:t>超低照度</a:t>
            </a:r>
            <a:r>
              <a:rPr lang="zh-CN" altLang="zh-CN" sz="2000" dirty="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dirty="0" smtClean="0">
              <a:effectLst>
                <a:outerShdw blurRad="38100" dist="38100" dir="2700000" algn="tl">
                  <a:srgbClr val="000000">
                    <a:alpha val="43137"/>
                  </a:srgbClr>
                </a:outerShdw>
              </a:effectLst>
              <a:latin typeface="Cambria Math" pitchFamily="18" charset="0"/>
              <a:ea typeface="华康俪金黑W8(P)"/>
            </a:endParaRPr>
          </a:p>
          <a:p>
            <a:pPr marL="342900" indent="-342900" algn="ctr" eaLnBrk="0" hangingPunct="0">
              <a:lnSpc>
                <a:spcPct val="120000"/>
              </a:lnSpc>
              <a:buClr>
                <a:srgbClr val="FF0000"/>
              </a:buClr>
              <a:defRPr/>
            </a:pPr>
            <a:r>
              <a:rPr lang="en-US" altLang="zh-CN" sz="2000" dirty="0" smtClean="0">
                <a:effectLst>
                  <a:outerShdw blurRad="38100" dist="38100" dir="2700000" algn="tl">
                    <a:srgbClr val="000000">
                      <a:alpha val="43137"/>
                    </a:srgbClr>
                  </a:outerShdw>
                </a:effectLst>
                <a:latin typeface="Cambria Math" pitchFamily="18" charset="0"/>
                <a:ea typeface="华康俪金黑W8(P)"/>
              </a:rPr>
              <a:t>DS-2CC1191P-A</a:t>
            </a:r>
          </a:p>
        </p:txBody>
      </p:sp>
      <p:grpSp>
        <p:nvGrpSpPr>
          <p:cNvPr id="27" name="组合 26"/>
          <p:cNvGrpSpPr/>
          <p:nvPr/>
        </p:nvGrpSpPr>
        <p:grpSpPr>
          <a:xfrm>
            <a:off x="904232" y="2129437"/>
            <a:ext cx="3299276" cy="1728192"/>
            <a:chOff x="5029771" y="1772816"/>
            <a:chExt cx="3299276" cy="1728192"/>
          </a:xfrm>
        </p:grpSpPr>
        <p:sp>
          <p:nvSpPr>
            <p:cNvPr id="28" name="矩形 27"/>
            <p:cNvSpPr/>
            <p:nvPr/>
          </p:nvSpPr>
          <p:spPr>
            <a:xfrm>
              <a:off x="5029771" y="1772816"/>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29" name="图片 28" descr="DS-2CC1183(5)P-A副本.png"/>
            <p:cNvPicPr>
              <a:picLocks noChangeAspect="1"/>
            </p:cNvPicPr>
            <p:nvPr/>
          </p:nvPicPr>
          <p:blipFill>
            <a:blip r:embed="rId3" cstate="print"/>
            <a:stretch>
              <a:fillRect/>
            </a:stretch>
          </p:blipFill>
          <p:spPr>
            <a:xfrm>
              <a:off x="5178378" y="1993970"/>
              <a:ext cx="3002062" cy="1285884"/>
            </a:xfrm>
            <a:prstGeom prst="rect">
              <a:avLst/>
            </a:prstGeom>
          </p:spPr>
        </p:pic>
      </p:grpSp>
    </p:spTree>
    <p:extLst>
      <p:ext uri="{BB962C8B-B14F-4D97-AF65-F5344CB8AC3E}">
        <p14:creationId xmlns:p14="http://schemas.microsoft.com/office/powerpoint/2010/main" val="37626263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14876" y="4000505"/>
            <a:ext cx="3464755" cy="500065"/>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dirty="0" smtClean="0">
                <a:solidFill>
                  <a:schemeClr val="tx1"/>
                </a:solidFill>
              </a:rPr>
              <a:t>高端产品，主推产品</a:t>
            </a:r>
            <a:endParaRPr lang="zh-CN" altLang="en-US" sz="1600" b="0" dirty="0">
              <a:solidFill>
                <a:schemeClr val="tx1"/>
              </a:solidFill>
            </a:endParaRPr>
          </a:p>
        </p:txBody>
      </p:sp>
      <p:sp>
        <p:nvSpPr>
          <p:cNvPr id="12" name="矩形 11"/>
          <p:cNvSpPr/>
          <p:nvPr/>
        </p:nvSpPr>
        <p:spPr>
          <a:xfrm>
            <a:off x="821493" y="4000508"/>
            <a:ext cx="3464755" cy="500064"/>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dirty="0" smtClean="0">
                <a:solidFill>
                  <a:schemeClr val="tx1"/>
                </a:solidFill>
              </a:rPr>
              <a:t>高端产品，主推产品</a:t>
            </a:r>
            <a:endParaRPr lang="zh-CN" altLang="en-US" sz="1600" b="0" dirty="0">
              <a:solidFill>
                <a:schemeClr val="tx1"/>
              </a:solidFill>
            </a:endParaRPr>
          </a:p>
        </p:txBody>
      </p:sp>
      <p:sp>
        <p:nvSpPr>
          <p:cNvPr id="2" name="标题 1"/>
          <p:cNvSpPr>
            <a:spLocks noGrp="1"/>
          </p:cNvSpPr>
          <p:nvPr>
            <p:ph type="title"/>
          </p:nvPr>
        </p:nvSpPr>
        <p:spPr/>
        <p:txBody>
          <a:bodyPr/>
          <a:lstStyle/>
          <a:p>
            <a:r>
              <a:rPr lang="zh-CN" altLang="en-US" dirty="0" smtClean="0"/>
              <a:t>模拟高线摄像机</a:t>
            </a:r>
            <a:endParaRPr lang="zh-CN" altLang="en-US" dirty="0"/>
          </a:p>
        </p:txBody>
      </p:sp>
      <p:grpSp>
        <p:nvGrpSpPr>
          <p:cNvPr id="3" name="组合 25"/>
          <p:cNvGrpSpPr/>
          <p:nvPr/>
        </p:nvGrpSpPr>
        <p:grpSpPr>
          <a:xfrm>
            <a:off x="4797615" y="2129437"/>
            <a:ext cx="3299276" cy="1728192"/>
            <a:chOff x="5029771" y="1772816"/>
            <a:chExt cx="3299276" cy="1728192"/>
          </a:xfrm>
        </p:grpSpPr>
        <p:sp>
          <p:nvSpPr>
            <p:cNvPr id="14" name="矩形 13"/>
            <p:cNvSpPr/>
            <p:nvPr/>
          </p:nvSpPr>
          <p:spPr>
            <a:xfrm>
              <a:off x="5029771" y="1772816"/>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5" name="图片 14" descr="DS-2CC1183(5)P-A副本.png"/>
            <p:cNvPicPr>
              <a:picLocks noChangeAspect="1"/>
            </p:cNvPicPr>
            <p:nvPr/>
          </p:nvPicPr>
          <p:blipFill>
            <a:blip r:embed="rId3" cstate="print"/>
            <a:stretch>
              <a:fillRect/>
            </a:stretch>
          </p:blipFill>
          <p:spPr>
            <a:xfrm>
              <a:off x="5178378" y="1993970"/>
              <a:ext cx="3002062" cy="1285884"/>
            </a:xfrm>
            <a:prstGeom prst="rect">
              <a:avLst/>
            </a:prstGeom>
          </p:spPr>
        </p:pic>
      </p:grpSp>
      <p:sp>
        <p:nvSpPr>
          <p:cNvPr id="21" name="矩形 20"/>
          <p:cNvSpPr/>
          <p:nvPr/>
        </p:nvSpPr>
        <p:spPr>
          <a:xfrm>
            <a:off x="822555"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600TVL</a:t>
            </a:r>
            <a:r>
              <a:rPr lang="zh-CN" altLang="en-US" sz="2000" dirty="0" smtClean="0">
                <a:effectLst>
                  <a:outerShdw blurRad="38100" dist="38100" dir="2700000" algn="tl">
                    <a:srgbClr val="000000">
                      <a:alpha val="43137"/>
                    </a:srgbClr>
                  </a:outerShdw>
                </a:effectLst>
                <a:latin typeface="Cambria Math" pitchFamily="18" charset="0"/>
                <a:ea typeface="华康俪金黑W8(P)"/>
              </a:rPr>
              <a:t>超宽动态</a:t>
            </a:r>
            <a:r>
              <a:rPr lang="zh-CN" altLang="zh-CN" sz="2000" dirty="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dirty="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DS-2CC1187P-A</a:t>
            </a:r>
          </a:p>
        </p:txBody>
      </p:sp>
      <p:sp>
        <p:nvSpPr>
          <p:cNvPr id="23" name="矩形 22"/>
          <p:cNvSpPr/>
          <p:nvPr/>
        </p:nvSpPr>
        <p:spPr>
          <a:xfrm>
            <a:off x="4715938"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eaLnBrk="0" hangingPunct="0">
              <a:lnSpc>
                <a:spcPct val="120000"/>
              </a:lnSpc>
              <a:buClr>
                <a:srgbClr val="FF0000"/>
              </a:buClr>
              <a:defRPr/>
            </a:pPr>
            <a:r>
              <a:rPr lang="en-US" altLang="zh-CN" sz="2000" dirty="0" smtClean="0">
                <a:effectLst>
                  <a:outerShdw blurRad="38100" dist="38100" dir="2700000" algn="tl">
                    <a:srgbClr val="000000">
                      <a:alpha val="43137"/>
                    </a:srgbClr>
                  </a:outerShdw>
                </a:effectLst>
                <a:latin typeface="Cambria Math" pitchFamily="18" charset="0"/>
                <a:ea typeface="华康俪金黑W8(P)"/>
              </a:rPr>
              <a:t>650TVL</a:t>
            </a:r>
            <a:r>
              <a:rPr lang="zh-CN" altLang="en-US" sz="2000" dirty="0" smtClean="0">
                <a:effectLst>
                  <a:outerShdw blurRad="38100" dist="38100" dir="2700000" algn="tl">
                    <a:srgbClr val="000000">
                      <a:alpha val="43137"/>
                    </a:srgbClr>
                  </a:outerShdw>
                </a:effectLst>
                <a:latin typeface="Cambria Math" pitchFamily="18" charset="0"/>
                <a:ea typeface="华康俪金黑W8(P)"/>
              </a:rPr>
              <a:t>超宽动态</a:t>
            </a:r>
            <a:r>
              <a:rPr lang="zh-CN" altLang="zh-CN" sz="2000" dirty="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dirty="0" smtClean="0">
              <a:effectLst>
                <a:outerShdw blurRad="38100" dist="38100" dir="2700000" algn="tl">
                  <a:srgbClr val="000000">
                    <a:alpha val="43137"/>
                  </a:srgbClr>
                </a:outerShdw>
              </a:effectLst>
              <a:latin typeface="Cambria Math" pitchFamily="18" charset="0"/>
              <a:ea typeface="华康俪金黑W8(P)"/>
            </a:endParaRPr>
          </a:p>
          <a:p>
            <a:pPr marL="342900" indent="-342900" algn="ctr" eaLnBrk="0" hangingPunct="0">
              <a:lnSpc>
                <a:spcPct val="120000"/>
              </a:lnSpc>
              <a:buClr>
                <a:srgbClr val="FF0000"/>
              </a:buClr>
              <a:defRPr/>
            </a:pPr>
            <a:r>
              <a:rPr lang="en-US" altLang="zh-CN" sz="2000" dirty="0" smtClean="0">
                <a:effectLst>
                  <a:outerShdw blurRad="38100" dist="38100" dir="2700000" algn="tl">
                    <a:srgbClr val="000000">
                      <a:alpha val="43137"/>
                    </a:srgbClr>
                  </a:outerShdw>
                </a:effectLst>
                <a:latin typeface="Cambria Math" pitchFamily="18" charset="0"/>
                <a:ea typeface="华康俪金黑W8(P)"/>
              </a:rPr>
              <a:t>DS-2CC1197P-A</a:t>
            </a:r>
          </a:p>
        </p:txBody>
      </p:sp>
      <p:grpSp>
        <p:nvGrpSpPr>
          <p:cNvPr id="4" name="组合 26"/>
          <p:cNvGrpSpPr/>
          <p:nvPr/>
        </p:nvGrpSpPr>
        <p:grpSpPr>
          <a:xfrm>
            <a:off x="904232" y="2129437"/>
            <a:ext cx="3299276" cy="1728192"/>
            <a:chOff x="5029771" y="1772816"/>
            <a:chExt cx="3299276" cy="1728192"/>
          </a:xfrm>
        </p:grpSpPr>
        <p:sp>
          <p:nvSpPr>
            <p:cNvPr id="28" name="矩形 27"/>
            <p:cNvSpPr/>
            <p:nvPr/>
          </p:nvSpPr>
          <p:spPr>
            <a:xfrm>
              <a:off x="5029771" y="1772816"/>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29" name="图片 28" descr="DS-2CC1183(5)P-A副本.png"/>
            <p:cNvPicPr>
              <a:picLocks noChangeAspect="1"/>
            </p:cNvPicPr>
            <p:nvPr/>
          </p:nvPicPr>
          <p:blipFill>
            <a:blip r:embed="rId3" cstate="print"/>
            <a:stretch>
              <a:fillRect/>
            </a:stretch>
          </p:blipFill>
          <p:spPr>
            <a:xfrm>
              <a:off x="5178378" y="1993970"/>
              <a:ext cx="3002062" cy="1285884"/>
            </a:xfrm>
            <a:prstGeom prst="rect">
              <a:avLst/>
            </a:prstGeom>
          </p:spPr>
        </p:pic>
      </p:grpSp>
    </p:spTree>
    <p:extLst>
      <p:ext uri="{BB962C8B-B14F-4D97-AF65-F5344CB8AC3E}">
        <p14:creationId xmlns:p14="http://schemas.microsoft.com/office/powerpoint/2010/main" val="22385850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142844" y="3716462"/>
            <a:ext cx="8786874" cy="792658"/>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dirty="0" smtClean="0">
                <a:latin typeface="Verdana" pitchFamily="34" charset="0"/>
                <a:ea typeface="微软雅黑" pitchFamily="34" charset="-122"/>
              </a:rPr>
              <a:t>特点</a:t>
            </a:r>
            <a:r>
              <a:rPr lang="en-US" altLang="zh-CN" dirty="0" smtClean="0">
                <a:latin typeface="Verdana" pitchFamily="34" charset="0"/>
                <a:ea typeface="微软雅黑" pitchFamily="34" charset="-122"/>
              </a:rPr>
              <a:t>(</a:t>
            </a:r>
            <a:r>
              <a:rPr lang="en-US" altLang="zh-CN" b="1" dirty="0" smtClean="0">
                <a:solidFill>
                  <a:srgbClr val="FF0000"/>
                </a:solidFill>
                <a:latin typeface="Verdana" pitchFamily="34" charset="0"/>
                <a:ea typeface="微软雅黑" pitchFamily="34" charset="-122"/>
              </a:rPr>
              <a:t>IP66</a:t>
            </a:r>
            <a:r>
              <a:rPr lang="en-US" altLang="zh-CN" dirty="0" smtClean="0">
                <a:latin typeface="Verdana" pitchFamily="34" charset="0"/>
                <a:ea typeface="微软雅黑" pitchFamily="34" charset="-122"/>
              </a:rPr>
              <a:t>)</a:t>
            </a:r>
            <a:endParaRPr lang="zh-CN" altLang="en-US" kern="1200" baseline="0" dirty="0">
              <a:latin typeface="Verdana" pitchFamily="34" charset="0"/>
              <a:ea typeface="微软雅黑" pitchFamily="34" charset="-122"/>
            </a:endParaRPr>
          </a:p>
        </p:txBody>
      </p:sp>
      <p:sp>
        <p:nvSpPr>
          <p:cNvPr id="12" name="任意多边形 11"/>
          <p:cNvSpPr/>
          <p:nvPr/>
        </p:nvSpPr>
        <p:spPr>
          <a:xfrm>
            <a:off x="142844" y="2857938"/>
            <a:ext cx="8786874" cy="787086"/>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外形</a:t>
            </a:r>
            <a:endParaRPr lang="zh-CN" altLang="en-US" kern="1200" baseline="0" dirty="0">
              <a:latin typeface="Verdana" pitchFamily="34" charset="0"/>
              <a:ea typeface="微软雅黑" pitchFamily="34" charset="-122"/>
            </a:endParaRPr>
          </a:p>
        </p:txBody>
      </p:sp>
      <p:sp>
        <p:nvSpPr>
          <p:cNvPr id="13" name="任意多边形 12"/>
          <p:cNvSpPr/>
          <p:nvPr/>
        </p:nvSpPr>
        <p:spPr>
          <a:xfrm>
            <a:off x="142844" y="1994538"/>
            <a:ext cx="8786874" cy="786390"/>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r>
              <a:rPr lang="zh-CN" altLang="en-US" kern="1200" baseline="0" dirty="0" smtClean="0">
                <a:latin typeface="Verdana" pitchFamily="34" charset="0"/>
                <a:ea typeface="微软雅黑" pitchFamily="34" charset="-122"/>
              </a:rPr>
              <a:t>安装环境</a:t>
            </a:r>
            <a:endParaRPr lang="zh-CN" altLang="en-US" kern="1200" baseline="0" dirty="0">
              <a:latin typeface="Verdana" pitchFamily="34" charset="0"/>
              <a:ea typeface="微软雅黑" pitchFamily="34" charset="-122"/>
            </a:endParaRPr>
          </a:p>
        </p:txBody>
      </p:sp>
      <p:sp>
        <p:nvSpPr>
          <p:cNvPr id="14" name="任意多边形 13"/>
          <p:cNvSpPr/>
          <p:nvPr/>
        </p:nvSpPr>
        <p:spPr>
          <a:xfrm>
            <a:off x="142844" y="1120183"/>
            <a:ext cx="8786874" cy="797534"/>
          </a:xfrm>
          <a:custGeom>
            <a:avLst/>
            <a:gdLst>
              <a:gd name="connsiteX0" fmla="*/ 0 w 6411263"/>
              <a:gd name="connsiteY0" fmla="*/ 82208 h 822080"/>
              <a:gd name="connsiteX1" fmla="*/ 24078 w 6411263"/>
              <a:gd name="connsiteY1" fmla="*/ 24078 h 822080"/>
              <a:gd name="connsiteX2" fmla="*/ 82208 w 6411263"/>
              <a:gd name="connsiteY2" fmla="*/ 0 h 822080"/>
              <a:gd name="connsiteX3" fmla="*/ 6329055 w 6411263"/>
              <a:gd name="connsiteY3" fmla="*/ 0 h 822080"/>
              <a:gd name="connsiteX4" fmla="*/ 6387185 w 6411263"/>
              <a:gd name="connsiteY4" fmla="*/ 24078 h 822080"/>
              <a:gd name="connsiteX5" fmla="*/ 6411263 w 6411263"/>
              <a:gd name="connsiteY5" fmla="*/ 82208 h 822080"/>
              <a:gd name="connsiteX6" fmla="*/ 6411263 w 6411263"/>
              <a:gd name="connsiteY6" fmla="*/ 739872 h 822080"/>
              <a:gd name="connsiteX7" fmla="*/ 6387185 w 6411263"/>
              <a:gd name="connsiteY7" fmla="*/ 798002 h 822080"/>
              <a:gd name="connsiteX8" fmla="*/ 6329055 w 6411263"/>
              <a:gd name="connsiteY8" fmla="*/ 822080 h 822080"/>
              <a:gd name="connsiteX9" fmla="*/ 82208 w 6411263"/>
              <a:gd name="connsiteY9" fmla="*/ 822080 h 822080"/>
              <a:gd name="connsiteX10" fmla="*/ 24078 w 6411263"/>
              <a:gd name="connsiteY10" fmla="*/ 798002 h 822080"/>
              <a:gd name="connsiteX11" fmla="*/ 0 w 6411263"/>
              <a:gd name="connsiteY11" fmla="*/ 739872 h 822080"/>
              <a:gd name="connsiteX12" fmla="*/ 0 w 6411263"/>
              <a:gd name="connsiteY12" fmla="*/ 82208 h 8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1263" h="822080">
                <a:moveTo>
                  <a:pt x="0" y="82208"/>
                </a:moveTo>
                <a:cubicBezTo>
                  <a:pt x="0" y="60405"/>
                  <a:pt x="8661" y="39495"/>
                  <a:pt x="24078" y="24078"/>
                </a:cubicBezTo>
                <a:cubicBezTo>
                  <a:pt x="39495" y="8661"/>
                  <a:pt x="60405" y="0"/>
                  <a:pt x="82208" y="0"/>
                </a:cubicBezTo>
                <a:lnTo>
                  <a:pt x="6329055" y="0"/>
                </a:lnTo>
                <a:cubicBezTo>
                  <a:pt x="6350858" y="0"/>
                  <a:pt x="6371768" y="8661"/>
                  <a:pt x="6387185" y="24078"/>
                </a:cubicBezTo>
                <a:cubicBezTo>
                  <a:pt x="6402602" y="39495"/>
                  <a:pt x="6411263" y="60405"/>
                  <a:pt x="6411263" y="82208"/>
                </a:cubicBezTo>
                <a:lnTo>
                  <a:pt x="6411263" y="739872"/>
                </a:lnTo>
                <a:cubicBezTo>
                  <a:pt x="6411263" y="761675"/>
                  <a:pt x="6402602" y="782585"/>
                  <a:pt x="6387185" y="798002"/>
                </a:cubicBezTo>
                <a:cubicBezTo>
                  <a:pt x="6371768" y="813419"/>
                  <a:pt x="6350858" y="822080"/>
                  <a:pt x="6329055" y="822080"/>
                </a:cubicBezTo>
                <a:lnTo>
                  <a:pt x="82208" y="822080"/>
                </a:lnTo>
                <a:cubicBezTo>
                  <a:pt x="60405" y="822080"/>
                  <a:pt x="39495" y="813419"/>
                  <a:pt x="24078" y="798002"/>
                </a:cubicBezTo>
                <a:cubicBezTo>
                  <a:pt x="8661" y="782585"/>
                  <a:pt x="0" y="761675"/>
                  <a:pt x="0" y="739872"/>
                </a:cubicBezTo>
                <a:lnTo>
                  <a:pt x="0" y="82208"/>
                </a:lnTo>
                <a:close/>
              </a:path>
            </a:pathLst>
          </a:custGeom>
          <a:solidFill>
            <a:srgbClr val="92D5D9"/>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3576" tIns="163576" rIns="4651461" bIns="163576" numCol="1" spcCol="1270" anchor="ctr" anchorCtr="0">
            <a:noAutofit/>
          </a:bodyPr>
          <a:lstStyle/>
          <a:p>
            <a:pPr lvl="0" algn="l" defTabSz="1022350">
              <a:lnSpc>
                <a:spcPct val="90000"/>
              </a:lnSpc>
              <a:spcBef>
                <a:spcPct val="0"/>
              </a:spcBef>
              <a:spcAft>
                <a:spcPct val="35000"/>
              </a:spcAft>
            </a:pPr>
            <a:endParaRPr lang="zh-CN" altLang="en-US" sz="1400" kern="1200" baseline="0" dirty="0">
              <a:latin typeface="Verdana" pitchFamily="34" charset="0"/>
              <a:ea typeface="微软雅黑" pitchFamily="34" charset="-122"/>
            </a:endParaRPr>
          </a:p>
        </p:txBody>
      </p:sp>
      <p:sp>
        <p:nvSpPr>
          <p:cNvPr id="2" name="标题 1"/>
          <p:cNvSpPr>
            <a:spLocks noGrp="1"/>
          </p:cNvSpPr>
          <p:nvPr>
            <p:ph type="title"/>
          </p:nvPr>
        </p:nvSpPr>
        <p:spPr/>
        <p:txBody>
          <a:bodyPr/>
          <a:lstStyle/>
          <a:p>
            <a:r>
              <a:rPr lang="zh-CN" altLang="en-US" dirty="0" smtClean="0"/>
              <a:t>室外摄像机</a:t>
            </a:r>
            <a:endParaRPr lang="en-US" altLang="zh-CN" dirty="0" smtClean="0"/>
          </a:p>
        </p:txBody>
      </p:sp>
      <p:graphicFrame>
        <p:nvGraphicFramePr>
          <p:cNvPr id="51" name="图示 50"/>
          <p:cNvGraphicFramePr/>
          <p:nvPr/>
        </p:nvGraphicFramePr>
        <p:xfrm>
          <a:off x="928661" y="1071546"/>
          <a:ext cx="8047971" cy="4857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571472" y="5701745"/>
            <a:ext cx="7929618" cy="584775"/>
          </a:xfrm>
          <a:prstGeom prst="rect">
            <a:avLst/>
          </a:prstGeom>
          <a:noFill/>
        </p:spPr>
        <p:txBody>
          <a:bodyPr wrap="square" rtlCol="0">
            <a:spAutoFit/>
          </a:bodyPr>
          <a:lstStyle/>
          <a:p>
            <a:r>
              <a:rPr lang="zh-CN" altLang="en-US" sz="1600" dirty="0" smtClean="0">
                <a:solidFill>
                  <a:srgbClr val="FF0000"/>
                </a:solidFill>
                <a:latin typeface="Verdana" pitchFamily="34" charset="0"/>
                <a:ea typeface="微软雅黑" pitchFamily="34" charset="-122"/>
              </a:rPr>
              <a:t>注意：因防护等级有差异，室内摄像机不能安装在室外环境；</a:t>
            </a:r>
            <a:endParaRPr lang="en-US" altLang="zh-CN" sz="1600" dirty="0" smtClean="0">
              <a:solidFill>
                <a:srgbClr val="FF0000"/>
              </a:solidFill>
              <a:latin typeface="Verdana" pitchFamily="34" charset="0"/>
              <a:ea typeface="微软雅黑" pitchFamily="34" charset="-122"/>
            </a:endParaRPr>
          </a:p>
          <a:p>
            <a:r>
              <a:rPr lang="zh-CN" altLang="en-US" sz="1600" dirty="0" smtClean="0">
                <a:solidFill>
                  <a:srgbClr val="FF0000"/>
                </a:solidFill>
                <a:latin typeface="Verdana" pitchFamily="34" charset="0"/>
                <a:ea typeface="微软雅黑" pitchFamily="34" charset="-122"/>
              </a:rPr>
              <a:t>室外摄像机可安装在室内环境，海康威视室外摄像机均满足</a:t>
            </a:r>
            <a:r>
              <a:rPr lang="en-US" altLang="zh-CN" sz="1600" dirty="0" smtClean="0">
                <a:solidFill>
                  <a:srgbClr val="FF0000"/>
                </a:solidFill>
                <a:latin typeface="Verdana" pitchFamily="34" charset="0"/>
                <a:ea typeface="微软雅黑" pitchFamily="34" charset="-122"/>
              </a:rPr>
              <a:t>IP66</a:t>
            </a:r>
            <a:r>
              <a:rPr lang="zh-CN" altLang="en-US" sz="1600" dirty="0" smtClean="0">
                <a:solidFill>
                  <a:srgbClr val="FF0000"/>
                </a:solidFill>
                <a:latin typeface="Verdana" pitchFamily="34" charset="0"/>
                <a:ea typeface="微软雅黑" pitchFamily="34" charset="-122"/>
              </a:rPr>
              <a:t>防护等级。</a:t>
            </a:r>
            <a:endParaRPr lang="en-US" altLang="zh-CN" sz="1600" dirty="0" smtClean="0">
              <a:solidFill>
                <a:srgbClr val="FF0000"/>
              </a:solidFill>
              <a:latin typeface="Verdana" pitchFamily="34" charset="0"/>
              <a:ea typeface="微软雅黑" pitchFamily="34" charset="-122"/>
            </a:endParaRPr>
          </a:p>
        </p:txBody>
      </p:sp>
    </p:spTree>
    <p:extLst>
      <p:ext uri="{BB962C8B-B14F-4D97-AF65-F5344CB8AC3E}">
        <p14:creationId xmlns:p14="http://schemas.microsoft.com/office/powerpoint/2010/main" val="2127765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14876" y="4000505"/>
            <a:ext cx="3464755" cy="164307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dirty="0" smtClean="0">
                <a:solidFill>
                  <a:schemeClr val="tx1"/>
                </a:solidFill>
                <a:latin typeface="微软雅黑" pitchFamily="34" charset="-122"/>
                <a:ea typeface="微软雅黑" pitchFamily="34" charset="-122"/>
              </a:rPr>
              <a:t>650</a:t>
            </a:r>
            <a:r>
              <a:rPr lang="zh-CN" altLang="en-US" sz="1600" b="0" dirty="0" smtClean="0">
                <a:solidFill>
                  <a:schemeClr val="tx1"/>
                </a:solidFill>
                <a:latin typeface="微软雅黑" pitchFamily="34" charset="-122"/>
                <a:ea typeface="微软雅黑" pitchFamily="34" charset="-122"/>
              </a:rPr>
              <a:t>线产品，较之</a:t>
            </a:r>
            <a:r>
              <a:rPr lang="en-US" altLang="zh-CN" sz="1600" b="0" dirty="0" smtClean="0">
                <a:solidFill>
                  <a:schemeClr val="tx1"/>
                </a:solidFill>
                <a:latin typeface="微软雅黑" pitchFamily="34" charset="-122"/>
                <a:ea typeface="微软雅黑" pitchFamily="34" charset="-122"/>
              </a:rPr>
              <a:t>5181</a:t>
            </a:r>
            <a:r>
              <a:rPr lang="zh-CN" altLang="en-US" sz="1600" b="0" dirty="0" smtClean="0">
                <a:solidFill>
                  <a:schemeClr val="tx1"/>
                </a:solidFill>
                <a:latin typeface="微软雅黑" pitchFamily="34" charset="-122"/>
                <a:ea typeface="微软雅黑" pitchFamily="34" charset="-122"/>
              </a:rPr>
              <a:t>摄像机更高清晰度以及有效像素更高，配合</a:t>
            </a:r>
            <a:r>
              <a:rPr lang="en-US" altLang="zh-CN" sz="1600" b="0" dirty="0" smtClean="0">
                <a:solidFill>
                  <a:schemeClr val="tx1"/>
                </a:solidFill>
                <a:latin typeface="微软雅黑" pitchFamily="34" charset="-122"/>
                <a:ea typeface="微软雅黑" pitchFamily="34" charset="-122"/>
              </a:rPr>
              <a:t>WD1</a:t>
            </a:r>
            <a:r>
              <a:rPr lang="zh-CN" altLang="en-US" sz="1600" b="0" dirty="0" smtClean="0">
                <a:solidFill>
                  <a:schemeClr val="tx1"/>
                </a:solidFill>
                <a:latin typeface="微软雅黑" pitchFamily="34" charset="-122"/>
                <a:ea typeface="微软雅黑" pitchFamily="34" charset="-122"/>
              </a:rPr>
              <a:t>的</a:t>
            </a:r>
            <a:r>
              <a:rPr lang="en-US" altLang="zh-CN" sz="1600" b="0" dirty="0" smtClean="0">
                <a:solidFill>
                  <a:schemeClr val="tx1"/>
                </a:solidFill>
                <a:latin typeface="微软雅黑" pitchFamily="34" charset="-122"/>
                <a:ea typeface="微软雅黑" pitchFamily="34" charset="-122"/>
              </a:rPr>
              <a:t>DVR</a:t>
            </a:r>
            <a:r>
              <a:rPr lang="zh-CN" altLang="en-US" sz="1600" b="0" dirty="0" smtClean="0">
                <a:solidFill>
                  <a:schemeClr val="tx1"/>
                </a:solidFill>
                <a:latin typeface="微软雅黑" pitchFamily="34" charset="-122"/>
                <a:ea typeface="微软雅黑" pitchFamily="34" charset="-122"/>
              </a:rPr>
              <a:t>以模拟高清模式推广</a:t>
            </a:r>
            <a:endParaRPr lang="zh-CN" altLang="en-US" sz="1600" dirty="0">
              <a:solidFill>
                <a:srgbClr val="C00000"/>
              </a:solidFill>
            </a:endParaRPr>
          </a:p>
        </p:txBody>
      </p:sp>
      <p:sp>
        <p:nvSpPr>
          <p:cNvPr id="12" name="矩形 11"/>
          <p:cNvSpPr/>
          <p:nvPr/>
        </p:nvSpPr>
        <p:spPr>
          <a:xfrm>
            <a:off x="821493" y="4000507"/>
            <a:ext cx="3464755" cy="264320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室内楼宇这一块半球数目是最多的（宽动态要求的数目其实不多）；</a:t>
            </a:r>
            <a:r>
              <a:rPr lang="en-US" altLang="zh-CN" sz="1600" b="0" dirty="0" smtClean="0">
                <a:solidFill>
                  <a:schemeClr val="tx1"/>
                </a:solidFill>
                <a:latin typeface="微软雅黑" pitchFamily="34" charset="-122"/>
                <a:ea typeface="微软雅黑" pitchFamily="34" charset="-122"/>
              </a:rPr>
              <a:t>5181</a:t>
            </a:r>
            <a:r>
              <a:rPr lang="zh-CN" altLang="en-US" sz="1600" b="0" dirty="0" smtClean="0">
                <a:solidFill>
                  <a:schemeClr val="tx1"/>
                </a:solidFill>
                <a:latin typeface="微软雅黑" pitchFamily="34" charset="-122"/>
                <a:ea typeface="微软雅黑" pitchFamily="34" charset="-122"/>
              </a:rPr>
              <a:t>属于</a:t>
            </a:r>
            <a:r>
              <a:rPr lang="en-US" altLang="zh-CN" sz="1600" b="0" dirty="0" smtClean="0">
                <a:solidFill>
                  <a:schemeClr val="tx1"/>
                </a:solidFill>
                <a:latin typeface="微软雅黑" pitchFamily="34" charset="-122"/>
                <a:ea typeface="微软雅黑" pitchFamily="34" charset="-122"/>
              </a:rPr>
              <a:t>600</a:t>
            </a:r>
            <a:r>
              <a:rPr lang="zh-CN" altLang="en-US" sz="1600" b="0" dirty="0" smtClean="0">
                <a:solidFill>
                  <a:schemeClr val="tx1"/>
                </a:solidFill>
                <a:latin typeface="微软雅黑" pitchFamily="34" charset="-122"/>
                <a:ea typeface="微软雅黑" pitchFamily="34" charset="-122"/>
              </a:rPr>
              <a:t>线中端产品，实际效果在没有宽动态要求下和</a:t>
            </a:r>
            <a:r>
              <a:rPr lang="en-US" altLang="zh-CN" sz="1600" b="0" dirty="0" smtClean="0">
                <a:solidFill>
                  <a:schemeClr val="tx1"/>
                </a:solidFill>
                <a:latin typeface="微软雅黑" pitchFamily="34" charset="-122"/>
                <a:ea typeface="微软雅黑" pitchFamily="34" charset="-122"/>
              </a:rPr>
              <a:t>5187</a:t>
            </a:r>
            <a:r>
              <a:rPr lang="zh-CN" altLang="en-US" sz="1600" b="0" dirty="0" smtClean="0">
                <a:solidFill>
                  <a:schemeClr val="tx1"/>
                </a:solidFill>
                <a:latin typeface="微软雅黑" pitchFamily="34" charset="-122"/>
                <a:ea typeface="微软雅黑" pitchFamily="34" charset="-122"/>
              </a:rPr>
              <a:t>效果差不多；产品参数比</a:t>
            </a:r>
            <a:r>
              <a:rPr lang="en-US" altLang="zh-CN" sz="1600" b="0" dirty="0" smtClean="0">
                <a:solidFill>
                  <a:schemeClr val="tx1"/>
                </a:solidFill>
                <a:latin typeface="微软雅黑" pitchFamily="34" charset="-122"/>
                <a:ea typeface="微软雅黑" pitchFamily="34" charset="-122"/>
              </a:rPr>
              <a:t>2</a:t>
            </a:r>
            <a:r>
              <a:rPr lang="zh-CN" altLang="en-US" sz="1600" b="0" dirty="0" smtClean="0">
                <a:solidFill>
                  <a:schemeClr val="tx1"/>
                </a:solidFill>
                <a:latin typeface="微软雅黑" pitchFamily="34" charset="-122"/>
                <a:ea typeface="微软雅黑" pitchFamily="34" charset="-122"/>
              </a:rPr>
              <a:t>系列的容易控标，价格比</a:t>
            </a:r>
            <a:r>
              <a:rPr lang="en-US" altLang="zh-CN" sz="1600" b="0" dirty="0" smtClean="0">
                <a:solidFill>
                  <a:schemeClr val="tx1"/>
                </a:solidFill>
                <a:latin typeface="微软雅黑" pitchFamily="34" charset="-122"/>
                <a:ea typeface="微软雅黑" pitchFamily="34" charset="-122"/>
              </a:rPr>
              <a:t>3</a:t>
            </a:r>
            <a:r>
              <a:rPr lang="zh-CN" altLang="en-US" sz="1600" b="0" dirty="0" smtClean="0">
                <a:solidFill>
                  <a:schemeClr val="tx1"/>
                </a:solidFill>
                <a:latin typeface="微软雅黑" pitchFamily="34" charset="-122"/>
                <a:ea typeface="微软雅黑" pitchFamily="34" charset="-122"/>
              </a:rPr>
              <a:t>、</a:t>
            </a:r>
            <a:r>
              <a:rPr lang="en-US" altLang="zh-CN" sz="1600" b="0" dirty="0" smtClean="0">
                <a:solidFill>
                  <a:schemeClr val="tx1"/>
                </a:solidFill>
                <a:latin typeface="微软雅黑" pitchFamily="34" charset="-122"/>
                <a:ea typeface="微软雅黑" pitchFamily="34" charset="-122"/>
              </a:rPr>
              <a:t>5</a:t>
            </a:r>
            <a:r>
              <a:rPr lang="zh-CN" altLang="en-US" sz="1600" b="0" dirty="0" smtClean="0">
                <a:solidFill>
                  <a:schemeClr val="tx1"/>
                </a:solidFill>
                <a:latin typeface="微软雅黑" pitchFamily="34" charset="-122"/>
                <a:ea typeface="微软雅黑" pitchFamily="34" charset="-122"/>
              </a:rPr>
              <a:t>、</a:t>
            </a:r>
            <a:r>
              <a:rPr lang="en-US" altLang="zh-CN" sz="1600" b="0" dirty="0" smtClean="0">
                <a:solidFill>
                  <a:schemeClr val="tx1"/>
                </a:solidFill>
                <a:latin typeface="微软雅黑" pitchFamily="34" charset="-122"/>
                <a:ea typeface="微软雅黑" pitchFamily="34" charset="-122"/>
              </a:rPr>
              <a:t>7</a:t>
            </a:r>
            <a:r>
              <a:rPr lang="zh-CN" altLang="en-US" sz="1600" b="0" dirty="0" smtClean="0">
                <a:solidFill>
                  <a:schemeClr val="tx1"/>
                </a:solidFill>
                <a:latin typeface="微软雅黑" pitchFamily="34" charset="-122"/>
                <a:ea typeface="微软雅黑" pitchFamily="34" charset="-122"/>
              </a:rPr>
              <a:t>系列有很大优势（特殊行业比如监狱等推广可考虑防爆）</a:t>
            </a:r>
            <a:endParaRPr lang="zh-CN" altLang="en-US" sz="1600" dirty="0">
              <a:solidFill>
                <a:schemeClr val="tx1"/>
              </a:solidFill>
            </a:endParaRPr>
          </a:p>
        </p:txBody>
      </p:sp>
      <p:sp>
        <p:nvSpPr>
          <p:cNvPr id="2" name="标题 1"/>
          <p:cNvSpPr>
            <a:spLocks noGrp="1"/>
          </p:cNvSpPr>
          <p:nvPr>
            <p:ph type="title"/>
          </p:nvPr>
        </p:nvSpPr>
        <p:spPr/>
        <p:txBody>
          <a:bodyPr/>
          <a:lstStyle/>
          <a:p>
            <a:r>
              <a:rPr lang="zh-CN" altLang="en-US" dirty="0" smtClean="0"/>
              <a:t>模拟高线摄像机</a:t>
            </a:r>
            <a:endParaRPr lang="zh-CN" altLang="en-US" dirty="0"/>
          </a:p>
        </p:txBody>
      </p:sp>
      <p:sp>
        <p:nvSpPr>
          <p:cNvPr id="14" name="矩形 13"/>
          <p:cNvSpPr/>
          <p:nvPr/>
        </p:nvSpPr>
        <p:spPr>
          <a:xfrm>
            <a:off x="4797615" y="2129437"/>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nvSpPr>
        <p:spPr>
          <a:xfrm>
            <a:off x="822555"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600TVL</a:t>
            </a:r>
            <a:r>
              <a:rPr lang="zh-CN" altLang="en-US" sz="2000" dirty="0" smtClean="0">
                <a:effectLst>
                  <a:outerShdw blurRad="38100" dist="38100" dir="2700000" algn="tl">
                    <a:srgbClr val="000000">
                      <a:alpha val="43137"/>
                    </a:srgbClr>
                  </a:outerShdw>
                </a:effectLst>
                <a:latin typeface="Cambria Math" pitchFamily="18" charset="0"/>
                <a:ea typeface="华康俪金黑W8(P)"/>
              </a:rPr>
              <a:t>超低照度</a:t>
            </a:r>
            <a:r>
              <a:rPr lang="zh-CN" altLang="zh-CN" sz="2000" dirty="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dirty="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DS-2CC5181P-VF</a:t>
            </a:r>
          </a:p>
        </p:txBody>
      </p:sp>
      <p:sp>
        <p:nvSpPr>
          <p:cNvPr id="23" name="矩形 22"/>
          <p:cNvSpPr/>
          <p:nvPr/>
        </p:nvSpPr>
        <p:spPr>
          <a:xfrm>
            <a:off x="4715938" y="128586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eaLnBrk="0" hangingPunct="0">
              <a:lnSpc>
                <a:spcPct val="120000"/>
              </a:lnSpc>
              <a:buClr>
                <a:srgbClr val="FF0000"/>
              </a:buClr>
              <a:defRPr/>
            </a:pPr>
            <a:r>
              <a:rPr lang="en-US" altLang="zh-CN" sz="2000" dirty="0" smtClean="0">
                <a:effectLst>
                  <a:outerShdw blurRad="38100" dist="38100" dir="2700000" algn="tl">
                    <a:srgbClr val="000000">
                      <a:alpha val="43137"/>
                    </a:srgbClr>
                  </a:outerShdw>
                </a:effectLst>
                <a:latin typeface="Cambria Math" pitchFamily="18" charset="0"/>
                <a:ea typeface="华康俪金黑W8(P)"/>
              </a:rPr>
              <a:t>650TVL</a:t>
            </a:r>
            <a:r>
              <a:rPr lang="zh-CN" altLang="en-US" sz="2000" dirty="0" smtClean="0">
                <a:effectLst>
                  <a:outerShdw blurRad="38100" dist="38100" dir="2700000" algn="tl">
                    <a:srgbClr val="000000">
                      <a:alpha val="43137"/>
                    </a:srgbClr>
                  </a:outerShdw>
                </a:effectLst>
                <a:latin typeface="Cambria Math" pitchFamily="18" charset="0"/>
                <a:ea typeface="华康俪金黑W8(P)"/>
              </a:rPr>
              <a:t>超低照度</a:t>
            </a:r>
            <a:r>
              <a:rPr lang="zh-CN" altLang="zh-CN" sz="2000" dirty="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dirty="0" smtClean="0">
              <a:effectLst>
                <a:outerShdw blurRad="38100" dist="38100" dir="2700000" algn="tl">
                  <a:srgbClr val="000000">
                    <a:alpha val="43137"/>
                  </a:srgbClr>
                </a:outerShdw>
              </a:effectLst>
              <a:latin typeface="Cambria Math" pitchFamily="18" charset="0"/>
              <a:ea typeface="华康俪金黑W8(P)"/>
            </a:endParaRPr>
          </a:p>
          <a:p>
            <a:pPr marL="342900" indent="-342900" algn="ctr" eaLnBrk="0" hangingPunct="0">
              <a:lnSpc>
                <a:spcPct val="120000"/>
              </a:lnSpc>
              <a:buClr>
                <a:srgbClr val="FF0000"/>
              </a:buClr>
              <a:defRPr/>
            </a:pPr>
            <a:r>
              <a:rPr lang="en-US" altLang="zh-CN" sz="2000" dirty="0" smtClean="0">
                <a:effectLst>
                  <a:outerShdw blurRad="38100" dist="38100" dir="2700000" algn="tl">
                    <a:srgbClr val="000000">
                      <a:alpha val="43137"/>
                    </a:srgbClr>
                  </a:outerShdw>
                </a:effectLst>
                <a:latin typeface="Cambria Math" pitchFamily="18" charset="0"/>
                <a:ea typeface="华康俪金黑W8(P)"/>
              </a:rPr>
              <a:t>DS-2CC5191P-VF</a:t>
            </a:r>
          </a:p>
        </p:txBody>
      </p:sp>
      <p:sp>
        <p:nvSpPr>
          <p:cNvPr id="28" name="矩形 27"/>
          <p:cNvSpPr/>
          <p:nvPr/>
        </p:nvSpPr>
        <p:spPr>
          <a:xfrm>
            <a:off x="904232" y="2129437"/>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3" name="图片 12" descr="DS-2CC5173P(N)-VF;DS-2CC5181(3 5 7)P(N)-VF; DS-2CC5191(3 5 7)P(N)-VF; DS-2CC51A1(3 5 7)P(N)-VF副本.png"/>
          <p:cNvPicPr>
            <a:picLocks noChangeAspect="1"/>
          </p:cNvPicPr>
          <p:nvPr/>
        </p:nvPicPr>
        <p:blipFill>
          <a:blip r:embed="rId3" cstate="print"/>
          <a:stretch>
            <a:fillRect/>
          </a:stretch>
        </p:blipFill>
        <p:spPr>
          <a:xfrm>
            <a:off x="1493432" y="2198203"/>
            <a:ext cx="2120876" cy="1590660"/>
          </a:xfrm>
          <a:prstGeom prst="rect">
            <a:avLst/>
          </a:prstGeom>
        </p:spPr>
      </p:pic>
      <p:pic>
        <p:nvPicPr>
          <p:cNvPr id="16" name="图片 15" descr="DS-2CC5173P(N)-VF;DS-2CC5181(3 5 7)P(N)-VF; DS-2CC5191(3 5 7)P(N)-VF; DS-2CC51A1(3 5 7)P(N)-VF副本.png"/>
          <p:cNvPicPr>
            <a:picLocks noChangeAspect="1"/>
          </p:cNvPicPr>
          <p:nvPr/>
        </p:nvPicPr>
        <p:blipFill>
          <a:blip r:embed="rId3" cstate="print"/>
          <a:stretch>
            <a:fillRect/>
          </a:stretch>
        </p:blipFill>
        <p:spPr>
          <a:xfrm>
            <a:off x="5386815" y="2198203"/>
            <a:ext cx="2120876" cy="1590660"/>
          </a:xfrm>
          <a:prstGeom prst="rect">
            <a:avLst/>
          </a:prstGeom>
        </p:spPr>
      </p:pic>
    </p:spTree>
    <p:extLst>
      <p:ext uri="{BB962C8B-B14F-4D97-AF65-F5344CB8AC3E}">
        <p14:creationId xmlns:p14="http://schemas.microsoft.com/office/powerpoint/2010/main" val="38296507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14876" y="4143381"/>
            <a:ext cx="3464755" cy="164307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en-US" altLang="zh-CN" sz="1600" b="0" dirty="0" smtClean="0">
                <a:solidFill>
                  <a:schemeClr val="tx1"/>
                </a:solidFill>
                <a:latin typeface="微软雅黑" pitchFamily="34" charset="-122"/>
                <a:ea typeface="微软雅黑" pitchFamily="34" charset="-122"/>
              </a:rPr>
              <a:t>650</a:t>
            </a:r>
            <a:r>
              <a:rPr lang="zh-CN" altLang="en-US" sz="1600" b="0" dirty="0" smtClean="0">
                <a:solidFill>
                  <a:schemeClr val="tx1"/>
                </a:solidFill>
                <a:latin typeface="微软雅黑" pitchFamily="34" charset="-122"/>
                <a:ea typeface="微软雅黑" pitchFamily="34" charset="-122"/>
              </a:rPr>
              <a:t>线产品，较之</a:t>
            </a:r>
            <a:r>
              <a:rPr lang="en-US" altLang="zh-CN" sz="1600" b="0" dirty="0" smtClean="0">
                <a:solidFill>
                  <a:schemeClr val="tx1"/>
                </a:solidFill>
                <a:latin typeface="微软雅黑" pitchFamily="34" charset="-122"/>
                <a:ea typeface="微软雅黑" pitchFamily="34" charset="-122"/>
              </a:rPr>
              <a:t>1181</a:t>
            </a:r>
            <a:r>
              <a:rPr lang="zh-CN" altLang="en-US" sz="1600" b="0" dirty="0" smtClean="0">
                <a:solidFill>
                  <a:schemeClr val="tx1"/>
                </a:solidFill>
                <a:latin typeface="微软雅黑" pitchFamily="34" charset="-122"/>
                <a:ea typeface="微软雅黑" pitchFamily="34" charset="-122"/>
              </a:rPr>
              <a:t>摄像机更高清晰度以及有效像素更高，配合</a:t>
            </a:r>
            <a:r>
              <a:rPr lang="en-US" altLang="zh-CN" sz="1600" b="0" dirty="0" smtClean="0">
                <a:solidFill>
                  <a:schemeClr val="tx1"/>
                </a:solidFill>
                <a:latin typeface="微软雅黑" pitchFamily="34" charset="-122"/>
                <a:ea typeface="微软雅黑" pitchFamily="34" charset="-122"/>
              </a:rPr>
              <a:t>WD1</a:t>
            </a:r>
            <a:r>
              <a:rPr lang="zh-CN" altLang="en-US" sz="1600" b="0" dirty="0" smtClean="0">
                <a:solidFill>
                  <a:schemeClr val="tx1"/>
                </a:solidFill>
                <a:latin typeface="微软雅黑" pitchFamily="34" charset="-122"/>
                <a:ea typeface="微软雅黑" pitchFamily="34" charset="-122"/>
              </a:rPr>
              <a:t>的</a:t>
            </a:r>
            <a:r>
              <a:rPr lang="en-US" altLang="zh-CN" sz="1600" b="0" dirty="0" smtClean="0">
                <a:solidFill>
                  <a:schemeClr val="tx1"/>
                </a:solidFill>
                <a:latin typeface="微软雅黑" pitchFamily="34" charset="-122"/>
                <a:ea typeface="微软雅黑" pitchFamily="34" charset="-122"/>
              </a:rPr>
              <a:t>DVR</a:t>
            </a:r>
            <a:r>
              <a:rPr lang="zh-CN" altLang="en-US" sz="1600" b="0" dirty="0" smtClean="0">
                <a:solidFill>
                  <a:schemeClr val="tx1"/>
                </a:solidFill>
                <a:latin typeface="微软雅黑" pitchFamily="34" charset="-122"/>
                <a:ea typeface="微软雅黑" pitchFamily="34" charset="-122"/>
              </a:rPr>
              <a:t>以模拟高清模式推广；夜间红外效果较好</a:t>
            </a:r>
            <a:endParaRPr lang="zh-CN" altLang="en-US" sz="1600" dirty="0" smtClean="0">
              <a:solidFill>
                <a:schemeClr val="tx1"/>
              </a:solidFill>
            </a:endParaRPr>
          </a:p>
          <a:p>
            <a:pPr lvl="0">
              <a:lnSpc>
                <a:spcPct val="150000"/>
              </a:lnSpc>
              <a:buClr>
                <a:srgbClr val="FF0000"/>
              </a:buClr>
              <a:buFont typeface="Wingdings" pitchFamily="2" charset="2"/>
              <a:buChar char="n"/>
            </a:pPr>
            <a:endParaRPr lang="zh-CN" altLang="en-US" sz="1600" dirty="0">
              <a:solidFill>
                <a:srgbClr val="C00000"/>
              </a:solidFill>
            </a:endParaRPr>
          </a:p>
        </p:txBody>
      </p:sp>
      <p:sp>
        <p:nvSpPr>
          <p:cNvPr id="12" name="矩形 11"/>
          <p:cNvSpPr/>
          <p:nvPr/>
        </p:nvSpPr>
        <p:spPr>
          <a:xfrm>
            <a:off x="821493" y="4143384"/>
            <a:ext cx="3464755" cy="1357318"/>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dirty="0" smtClean="0">
                <a:solidFill>
                  <a:schemeClr val="tx1"/>
                </a:solidFill>
                <a:latin typeface="微软雅黑" pitchFamily="34" charset="-122"/>
                <a:ea typeface="微软雅黑" pitchFamily="34" charset="-122"/>
              </a:rPr>
              <a:t>600</a:t>
            </a:r>
            <a:r>
              <a:rPr lang="zh-CN" altLang="en-US" sz="1600" b="0" dirty="0" smtClean="0">
                <a:solidFill>
                  <a:schemeClr val="tx1"/>
                </a:solidFill>
                <a:latin typeface="微软雅黑" pitchFamily="34" charset="-122"/>
                <a:ea typeface="微软雅黑" pitchFamily="34" charset="-122"/>
              </a:rPr>
              <a:t>线中端产品，白天效果在没有宽动态要求下和</a:t>
            </a:r>
            <a:r>
              <a:rPr lang="en-US" altLang="zh-CN" sz="1600" b="0" dirty="0" smtClean="0">
                <a:solidFill>
                  <a:schemeClr val="tx1"/>
                </a:solidFill>
                <a:latin typeface="微软雅黑" pitchFamily="34" charset="-122"/>
                <a:ea typeface="微软雅黑" pitchFamily="34" charset="-122"/>
              </a:rPr>
              <a:t>1187</a:t>
            </a:r>
            <a:r>
              <a:rPr lang="zh-CN" altLang="en-US" sz="1600" b="0" dirty="0" smtClean="0">
                <a:solidFill>
                  <a:schemeClr val="tx1"/>
                </a:solidFill>
                <a:latin typeface="微软雅黑" pitchFamily="34" charset="-122"/>
                <a:ea typeface="微软雅黑" pitchFamily="34" charset="-122"/>
              </a:rPr>
              <a:t>效果差不多；夜间红外效果较好</a:t>
            </a:r>
            <a:endParaRPr lang="zh-CN" altLang="en-US" sz="1600" dirty="0">
              <a:solidFill>
                <a:schemeClr val="tx1"/>
              </a:solidFill>
            </a:endParaRPr>
          </a:p>
        </p:txBody>
      </p:sp>
      <p:sp>
        <p:nvSpPr>
          <p:cNvPr id="2" name="标题 1"/>
          <p:cNvSpPr>
            <a:spLocks noGrp="1"/>
          </p:cNvSpPr>
          <p:nvPr>
            <p:ph type="title"/>
          </p:nvPr>
        </p:nvSpPr>
        <p:spPr/>
        <p:txBody>
          <a:bodyPr/>
          <a:lstStyle/>
          <a:p>
            <a:r>
              <a:rPr lang="zh-CN" altLang="en-US" dirty="0" smtClean="0"/>
              <a:t>模拟高线摄像机</a:t>
            </a:r>
            <a:endParaRPr lang="zh-CN" altLang="en-US" dirty="0"/>
          </a:p>
        </p:txBody>
      </p:sp>
      <p:sp>
        <p:nvSpPr>
          <p:cNvPr id="14" name="矩形 13"/>
          <p:cNvSpPr/>
          <p:nvPr/>
        </p:nvSpPr>
        <p:spPr>
          <a:xfrm>
            <a:off x="4797615" y="2272313"/>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nvSpPr>
        <p:spPr>
          <a:xfrm>
            <a:off x="822555" y="142873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600TVL</a:t>
            </a:r>
            <a:r>
              <a:rPr lang="zh-CN" altLang="en-US" sz="2000" dirty="0" smtClean="0">
                <a:effectLst>
                  <a:outerShdw blurRad="38100" dist="38100" dir="2700000" algn="tl">
                    <a:srgbClr val="000000">
                      <a:alpha val="43137"/>
                    </a:srgbClr>
                  </a:outerShdw>
                </a:effectLst>
                <a:latin typeface="Cambria Math" pitchFamily="18" charset="0"/>
                <a:ea typeface="华康俪金黑W8(P)"/>
              </a:rPr>
              <a:t>红外</a:t>
            </a:r>
            <a:r>
              <a:rPr lang="zh-CN" altLang="zh-CN" sz="2000" dirty="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dirty="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DS-2CC1182P-IRX</a:t>
            </a:r>
          </a:p>
        </p:txBody>
      </p:sp>
      <p:sp>
        <p:nvSpPr>
          <p:cNvPr id="23" name="矩形 22"/>
          <p:cNvSpPr/>
          <p:nvPr/>
        </p:nvSpPr>
        <p:spPr>
          <a:xfrm>
            <a:off x="4715938" y="142873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eaLnBrk="0" hangingPunct="0">
              <a:lnSpc>
                <a:spcPct val="120000"/>
              </a:lnSpc>
              <a:buClr>
                <a:srgbClr val="FF0000"/>
              </a:buClr>
              <a:defRPr/>
            </a:pPr>
            <a:r>
              <a:rPr lang="en-US" altLang="zh-CN" sz="2000" dirty="0" smtClean="0">
                <a:effectLst>
                  <a:outerShdw blurRad="38100" dist="38100" dir="2700000" algn="tl">
                    <a:srgbClr val="000000">
                      <a:alpha val="43137"/>
                    </a:srgbClr>
                  </a:outerShdw>
                </a:effectLst>
                <a:latin typeface="Cambria Math" pitchFamily="18" charset="0"/>
                <a:ea typeface="华康俪金黑W8(P)"/>
              </a:rPr>
              <a:t>650TVL</a:t>
            </a:r>
            <a:r>
              <a:rPr lang="zh-CN" altLang="en-US" sz="2000" dirty="0" smtClean="0">
                <a:effectLst>
                  <a:outerShdw blurRad="38100" dist="38100" dir="2700000" algn="tl">
                    <a:srgbClr val="000000">
                      <a:alpha val="43137"/>
                    </a:srgbClr>
                  </a:outerShdw>
                </a:effectLst>
                <a:latin typeface="Cambria Math" pitchFamily="18" charset="0"/>
                <a:ea typeface="华康俪金黑W8(P)"/>
              </a:rPr>
              <a:t>红外</a:t>
            </a:r>
            <a:r>
              <a:rPr lang="zh-CN" altLang="zh-CN" sz="2000" dirty="0" smtClean="0">
                <a:effectLst>
                  <a:outerShdw blurRad="38100" dist="38100" dir="2700000" algn="tl">
                    <a:srgbClr val="000000">
                      <a:alpha val="43137"/>
                    </a:srgbClr>
                  </a:outerShdw>
                </a:effectLst>
                <a:latin typeface="Cambria Math" pitchFamily="18" charset="0"/>
                <a:ea typeface="华康俪金黑W8(P)"/>
              </a:rPr>
              <a:t>摄像机</a:t>
            </a:r>
            <a:endParaRPr lang="en-US" altLang="zh-CN" sz="2000" dirty="0" smtClean="0">
              <a:effectLst>
                <a:outerShdw blurRad="38100" dist="38100" dir="2700000" algn="tl">
                  <a:srgbClr val="000000">
                    <a:alpha val="43137"/>
                  </a:srgbClr>
                </a:outerShdw>
              </a:effectLst>
              <a:latin typeface="Cambria Math" pitchFamily="18" charset="0"/>
              <a:ea typeface="华康俪金黑W8(P)"/>
            </a:endParaRPr>
          </a:p>
          <a:p>
            <a:pPr marL="342900" indent="-342900" algn="ctr" eaLnBrk="0" hangingPunct="0">
              <a:lnSpc>
                <a:spcPct val="120000"/>
              </a:lnSpc>
              <a:buClr>
                <a:srgbClr val="FF0000"/>
              </a:buClr>
              <a:defRPr/>
            </a:pPr>
            <a:r>
              <a:rPr lang="en-US" altLang="zh-CN" sz="2000" dirty="0" smtClean="0">
                <a:effectLst>
                  <a:outerShdw blurRad="38100" dist="38100" dir="2700000" algn="tl">
                    <a:srgbClr val="000000">
                      <a:alpha val="43137"/>
                    </a:srgbClr>
                  </a:outerShdw>
                </a:effectLst>
                <a:latin typeface="Cambria Math" pitchFamily="18" charset="0"/>
                <a:ea typeface="华康俪金黑W8(P)"/>
              </a:rPr>
              <a:t>DS-2CC1192P-IRX</a:t>
            </a:r>
          </a:p>
        </p:txBody>
      </p:sp>
      <p:sp>
        <p:nvSpPr>
          <p:cNvPr id="28" name="矩形 27"/>
          <p:cNvSpPr/>
          <p:nvPr/>
        </p:nvSpPr>
        <p:spPr>
          <a:xfrm>
            <a:off x="904232" y="2272313"/>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6" name="图片 15" descr="10(1-9)2-IR3(5)-1副本.png"/>
          <p:cNvPicPr>
            <a:picLocks noChangeAspect="1"/>
          </p:cNvPicPr>
          <p:nvPr/>
        </p:nvPicPr>
        <p:blipFill>
          <a:blip r:embed="rId3" cstate="print"/>
          <a:stretch>
            <a:fillRect/>
          </a:stretch>
        </p:blipFill>
        <p:spPr>
          <a:xfrm>
            <a:off x="1267986" y="2405599"/>
            <a:ext cx="2571768" cy="1461621"/>
          </a:xfrm>
          <a:prstGeom prst="rect">
            <a:avLst/>
          </a:prstGeom>
        </p:spPr>
      </p:pic>
      <p:pic>
        <p:nvPicPr>
          <p:cNvPr id="17" name="图片 16" descr="10(1-9)2-IR3(5)-1副本.png"/>
          <p:cNvPicPr>
            <a:picLocks noChangeAspect="1"/>
          </p:cNvPicPr>
          <p:nvPr/>
        </p:nvPicPr>
        <p:blipFill>
          <a:blip r:embed="rId3" cstate="print"/>
          <a:stretch>
            <a:fillRect/>
          </a:stretch>
        </p:blipFill>
        <p:spPr>
          <a:xfrm>
            <a:off x="5161369" y="2405599"/>
            <a:ext cx="2571768" cy="1461621"/>
          </a:xfrm>
          <a:prstGeom prst="rect">
            <a:avLst/>
          </a:prstGeom>
        </p:spPr>
      </p:pic>
    </p:spTree>
    <p:extLst>
      <p:ext uri="{BB962C8B-B14F-4D97-AF65-F5344CB8AC3E}">
        <p14:creationId xmlns:p14="http://schemas.microsoft.com/office/powerpoint/2010/main" val="2477310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361950" y="1357296"/>
            <a:ext cx="8602538" cy="5000661"/>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latin typeface="微软雅黑" pitchFamily="34" charset="-122"/>
            </a:endParaRPr>
          </a:p>
        </p:txBody>
      </p:sp>
      <p:sp>
        <p:nvSpPr>
          <p:cNvPr id="5" name="矩形 4"/>
          <p:cNvSpPr/>
          <p:nvPr/>
        </p:nvSpPr>
        <p:spPr>
          <a:xfrm>
            <a:off x="793750" y="3992589"/>
            <a:ext cx="7594600" cy="786972"/>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sz="1800">
              <a:latin typeface="微软雅黑" pitchFamily="34" charset="-122"/>
            </a:endParaRPr>
          </a:p>
        </p:txBody>
      </p:sp>
      <p:sp>
        <p:nvSpPr>
          <p:cNvPr id="141" name="TextBox 33"/>
          <p:cNvSpPr txBox="1">
            <a:spLocks noChangeArrowheads="1"/>
          </p:cNvSpPr>
          <p:nvPr/>
        </p:nvSpPr>
        <p:spPr bwMode="auto">
          <a:xfrm>
            <a:off x="2928926" y="4194519"/>
            <a:ext cx="1428760" cy="369332"/>
          </a:xfrm>
          <a:prstGeom prst="rect">
            <a:avLst/>
          </a:prstGeom>
          <a:noFill/>
          <a:ln w="9525">
            <a:noFill/>
            <a:miter lim="800000"/>
            <a:headEnd/>
            <a:tailEnd/>
          </a:ln>
        </p:spPr>
        <p:txBody>
          <a:bodyPr wrap="square" lIns="0" tIns="0" rIns="0" bIns="0">
            <a:spAutoFit/>
          </a:bodyPr>
          <a:lstStyle/>
          <a:p>
            <a:r>
              <a:rPr lang="en-US" altLang="zh-CN" sz="1200" b="0" dirty="0" smtClean="0">
                <a:latin typeface="微软雅黑"/>
              </a:rPr>
              <a:t>DS-2CE1582P-IR</a:t>
            </a:r>
          </a:p>
          <a:p>
            <a:r>
              <a:rPr lang="zh-CN" altLang="en-US" sz="1200" b="0" dirty="0" smtClean="0">
                <a:effectLst>
                  <a:outerShdw blurRad="38100" dist="38100" dir="2700000" algn="tl">
                    <a:srgbClr val="000000">
                      <a:alpha val="43137"/>
                    </a:srgbClr>
                  </a:outerShdw>
                </a:effectLst>
                <a:latin typeface="微软雅黑"/>
              </a:rPr>
              <a:t>定焦</a:t>
            </a:r>
            <a:r>
              <a:rPr lang="en-US" altLang="zh-CN" sz="1200" b="0" dirty="0" smtClean="0">
                <a:effectLst>
                  <a:outerShdw blurRad="38100" dist="38100" dir="2700000" algn="tl">
                    <a:srgbClr val="000000">
                      <a:alpha val="43137"/>
                    </a:srgbClr>
                  </a:outerShdw>
                </a:effectLst>
                <a:latin typeface="微软雅黑"/>
              </a:rPr>
              <a:t>, </a:t>
            </a:r>
            <a:r>
              <a:rPr lang="zh-CN" altLang="en-US" sz="1200" b="0" dirty="0" smtClean="0">
                <a:effectLst>
                  <a:outerShdw blurRad="38100" dist="38100" dir="2700000" algn="tl">
                    <a:srgbClr val="000000">
                      <a:alpha val="43137"/>
                    </a:srgbClr>
                  </a:outerShdw>
                </a:effectLst>
                <a:latin typeface="微软雅黑"/>
              </a:rPr>
              <a:t>红外</a:t>
            </a:r>
            <a:r>
              <a:rPr lang="en-US" altLang="zh-CN" sz="1200" b="0" dirty="0" smtClean="0">
                <a:effectLst>
                  <a:outerShdw blurRad="38100" dist="38100" dir="2700000" algn="tl">
                    <a:srgbClr val="000000">
                      <a:alpha val="43137"/>
                    </a:srgbClr>
                  </a:outerShdw>
                </a:effectLst>
                <a:latin typeface="微软雅黑"/>
              </a:rPr>
              <a:t>, </a:t>
            </a:r>
            <a:r>
              <a:rPr lang="zh-CN" altLang="en-US" sz="1200" b="0" dirty="0" smtClean="0">
                <a:effectLst>
                  <a:outerShdw blurRad="38100" dist="38100" dir="2700000" algn="tl">
                    <a:srgbClr val="000000">
                      <a:alpha val="43137"/>
                    </a:srgbClr>
                  </a:outerShdw>
                </a:effectLst>
                <a:latin typeface="微软雅黑"/>
              </a:rPr>
              <a:t>大外壳</a:t>
            </a:r>
            <a:endParaRPr lang="en-US" altLang="zh-CN" sz="1200" b="0" dirty="0">
              <a:effectLst>
                <a:outerShdw blurRad="38100" dist="38100" dir="2700000" algn="tl">
                  <a:srgbClr val="000000">
                    <a:alpha val="43137"/>
                  </a:srgbClr>
                </a:outerShdw>
              </a:effectLst>
              <a:latin typeface="微软雅黑"/>
            </a:endParaRPr>
          </a:p>
        </p:txBody>
      </p:sp>
      <p:sp>
        <p:nvSpPr>
          <p:cNvPr id="142" name="TextBox 33"/>
          <p:cNvSpPr txBox="1">
            <a:spLocks noChangeArrowheads="1"/>
          </p:cNvSpPr>
          <p:nvPr/>
        </p:nvSpPr>
        <p:spPr bwMode="auto">
          <a:xfrm>
            <a:off x="6000760" y="4194519"/>
            <a:ext cx="1428760" cy="369332"/>
          </a:xfrm>
          <a:prstGeom prst="rect">
            <a:avLst/>
          </a:prstGeom>
          <a:noFill/>
          <a:ln w="9525">
            <a:noFill/>
            <a:miter lim="800000"/>
            <a:headEnd/>
            <a:tailEnd/>
          </a:ln>
        </p:spPr>
        <p:txBody>
          <a:bodyPr wrap="square" lIns="0" tIns="0" rIns="0" bIns="0">
            <a:spAutoFit/>
          </a:bodyPr>
          <a:lstStyle/>
          <a:p>
            <a:r>
              <a:rPr lang="en-US" altLang="zh-CN" sz="1200" b="0" dirty="0" smtClean="0">
                <a:latin typeface="微软雅黑"/>
              </a:rPr>
              <a:t>DS-2CE5582P-IR</a:t>
            </a:r>
          </a:p>
          <a:p>
            <a:r>
              <a:rPr lang="zh-CN" altLang="en-US" sz="1200" b="0" dirty="0" smtClean="0">
                <a:effectLst>
                  <a:outerShdw blurRad="38100" dist="38100" dir="2700000" algn="tl">
                    <a:srgbClr val="000000">
                      <a:alpha val="43137"/>
                    </a:srgbClr>
                  </a:outerShdw>
                </a:effectLst>
                <a:latin typeface="微软雅黑"/>
              </a:rPr>
              <a:t>定焦</a:t>
            </a:r>
            <a:r>
              <a:rPr lang="en-US" altLang="zh-CN" sz="1200" b="0" dirty="0" smtClean="0">
                <a:effectLst>
                  <a:outerShdw blurRad="38100" dist="38100" dir="2700000" algn="tl">
                    <a:srgbClr val="000000">
                      <a:alpha val="43137"/>
                    </a:srgbClr>
                  </a:outerShdw>
                </a:effectLst>
                <a:latin typeface="微软雅黑"/>
              </a:rPr>
              <a:t>, </a:t>
            </a:r>
            <a:r>
              <a:rPr lang="zh-CN" altLang="en-US" sz="1200" b="0" dirty="0" smtClean="0">
                <a:effectLst>
                  <a:outerShdw blurRad="38100" dist="38100" dir="2700000" algn="tl">
                    <a:srgbClr val="000000">
                      <a:alpha val="43137"/>
                    </a:srgbClr>
                  </a:outerShdw>
                </a:effectLst>
                <a:latin typeface="微软雅黑"/>
              </a:rPr>
              <a:t>红外</a:t>
            </a:r>
            <a:r>
              <a:rPr lang="en-US" altLang="zh-CN" sz="1200" b="0" dirty="0" smtClean="0">
                <a:effectLst>
                  <a:outerShdw blurRad="38100" dist="38100" dir="2700000" algn="tl">
                    <a:srgbClr val="000000">
                      <a:alpha val="43137"/>
                    </a:srgbClr>
                  </a:outerShdw>
                </a:effectLst>
                <a:latin typeface="微软雅黑"/>
              </a:rPr>
              <a:t>, </a:t>
            </a:r>
            <a:r>
              <a:rPr lang="zh-CN" altLang="en-US" sz="1200" b="0" dirty="0" smtClean="0">
                <a:effectLst>
                  <a:outerShdw blurRad="38100" dist="38100" dir="2700000" algn="tl">
                    <a:srgbClr val="000000">
                      <a:alpha val="43137"/>
                    </a:srgbClr>
                  </a:outerShdw>
                </a:effectLst>
                <a:latin typeface="微软雅黑"/>
              </a:rPr>
              <a:t>大外壳</a:t>
            </a:r>
            <a:endParaRPr lang="en-US" altLang="zh-CN" sz="1200" b="0" dirty="0">
              <a:effectLst>
                <a:outerShdw blurRad="38100" dist="38100" dir="2700000" algn="tl">
                  <a:srgbClr val="000000">
                    <a:alpha val="43137"/>
                  </a:srgbClr>
                </a:outerShdw>
              </a:effectLst>
              <a:latin typeface="微软雅黑"/>
            </a:endParaRPr>
          </a:p>
        </p:txBody>
      </p:sp>
      <p:sp>
        <p:nvSpPr>
          <p:cNvPr id="40" name="矩形 39"/>
          <p:cNvSpPr/>
          <p:nvPr/>
        </p:nvSpPr>
        <p:spPr>
          <a:xfrm>
            <a:off x="793750" y="2214553"/>
            <a:ext cx="7594600" cy="78895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sz="1800">
              <a:latin typeface="微软雅黑" pitchFamily="34" charset="-122"/>
            </a:endParaRPr>
          </a:p>
        </p:txBody>
      </p:sp>
      <p:sp>
        <p:nvSpPr>
          <p:cNvPr id="42" name="TextBox 33"/>
          <p:cNvSpPr txBox="1">
            <a:spLocks noChangeArrowheads="1"/>
          </p:cNvSpPr>
          <p:nvPr/>
        </p:nvSpPr>
        <p:spPr bwMode="auto">
          <a:xfrm>
            <a:off x="2428860" y="2454679"/>
            <a:ext cx="1143008" cy="369332"/>
          </a:xfrm>
          <a:prstGeom prst="rect">
            <a:avLst/>
          </a:prstGeom>
          <a:noFill/>
          <a:ln w="9525">
            <a:noFill/>
            <a:miter lim="800000"/>
            <a:headEnd/>
            <a:tailEnd/>
          </a:ln>
        </p:spPr>
        <p:txBody>
          <a:bodyPr wrap="square" lIns="0" tIns="0" rIns="0" bIns="0">
            <a:spAutoFit/>
          </a:bodyPr>
          <a:lstStyle/>
          <a:p>
            <a:r>
              <a:rPr lang="en-US" altLang="zh-CN" sz="1200" b="0" dirty="0" smtClean="0">
                <a:latin typeface="微软雅黑"/>
              </a:rPr>
              <a:t>DS-2CE5512P</a:t>
            </a:r>
          </a:p>
          <a:p>
            <a:r>
              <a:rPr lang="zh-CN" altLang="en-US" sz="1200" b="0" dirty="0" smtClean="0">
                <a:effectLst>
                  <a:outerShdw blurRad="38100" dist="38100" dir="2700000" algn="tl">
                    <a:srgbClr val="000000">
                      <a:alpha val="43137"/>
                    </a:srgbClr>
                  </a:outerShdw>
                </a:effectLst>
                <a:latin typeface="微软雅黑"/>
              </a:rPr>
              <a:t>定焦</a:t>
            </a:r>
            <a:endParaRPr lang="en-US" altLang="zh-CN" sz="1200" b="0" dirty="0">
              <a:effectLst>
                <a:outerShdw blurRad="38100" dist="38100" dir="2700000" algn="tl">
                  <a:srgbClr val="000000">
                    <a:alpha val="43137"/>
                  </a:srgbClr>
                </a:outerShdw>
              </a:effectLst>
              <a:latin typeface="微软雅黑"/>
            </a:endParaRPr>
          </a:p>
        </p:txBody>
      </p:sp>
      <p:sp>
        <p:nvSpPr>
          <p:cNvPr id="43" name="TextBox 33"/>
          <p:cNvSpPr txBox="1">
            <a:spLocks noChangeArrowheads="1"/>
          </p:cNvSpPr>
          <p:nvPr/>
        </p:nvSpPr>
        <p:spPr bwMode="auto">
          <a:xfrm>
            <a:off x="3714744" y="2454679"/>
            <a:ext cx="1285884" cy="369332"/>
          </a:xfrm>
          <a:prstGeom prst="rect">
            <a:avLst/>
          </a:prstGeom>
          <a:noFill/>
          <a:ln w="9525">
            <a:noFill/>
            <a:miter lim="800000"/>
            <a:headEnd/>
            <a:tailEnd/>
          </a:ln>
        </p:spPr>
        <p:txBody>
          <a:bodyPr wrap="square" lIns="0" tIns="0" rIns="0" bIns="0">
            <a:spAutoFit/>
          </a:bodyPr>
          <a:lstStyle/>
          <a:p>
            <a:r>
              <a:rPr lang="en-US" altLang="zh-CN" sz="1200" b="0" dirty="0" smtClean="0">
                <a:latin typeface="微软雅黑"/>
              </a:rPr>
              <a:t>DS-2CE5512P-IR</a:t>
            </a:r>
          </a:p>
          <a:p>
            <a:r>
              <a:rPr lang="zh-CN" altLang="en-US" sz="1200" b="0" dirty="0" smtClean="0">
                <a:effectLst>
                  <a:outerShdw blurRad="38100" dist="38100" dir="2700000" algn="tl">
                    <a:srgbClr val="000000">
                      <a:alpha val="43137"/>
                    </a:srgbClr>
                  </a:outerShdw>
                </a:effectLst>
                <a:latin typeface="微软雅黑"/>
              </a:rPr>
              <a:t>定焦</a:t>
            </a:r>
            <a:r>
              <a:rPr lang="en-US" altLang="zh-CN" sz="1200" b="0" dirty="0" smtClean="0">
                <a:effectLst>
                  <a:outerShdw blurRad="38100" dist="38100" dir="2700000" algn="tl">
                    <a:srgbClr val="000000">
                      <a:alpha val="43137"/>
                    </a:srgbClr>
                  </a:outerShdw>
                </a:effectLst>
                <a:latin typeface="微软雅黑"/>
              </a:rPr>
              <a:t>, </a:t>
            </a:r>
            <a:r>
              <a:rPr lang="zh-CN" altLang="en-US" sz="1200" b="0" dirty="0" smtClean="0">
                <a:effectLst>
                  <a:outerShdw blurRad="38100" dist="38100" dir="2700000" algn="tl">
                    <a:srgbClr val="000000">
                      <a:alpha val="43137"/>
                    </a:srgbClr>
                  </a:outerShdw>
                </a:effectLst>
                <a:latin typeface="微软雅黑"/>
              </a:rPr>
              <a:t>红外</a:t>
            </a:r>
            <a:endParaRPr lang="en-US" altLang="zh-CN" sz="1200" b="0" dirty="0">
              <a:effectLst>
                <a:outerShdw blurRad="38100" dist="38100" dir="2700000" algn="tl">
                  <a:srgbClr val="000000">
                    <a:alpha val="43137"/>
                  </a:srgbClr>
                </a:outerShdw>
              </a:effectLst>
              <a:latin typeface="微软雅黑"/>
            </a:endParaRPr>
          </a:p>
        </p:txBody>
      </p:sp>
      <p:sp>
        <p:nvSpPr>
          <p:cNvPr id="44" name="TextBox 33"/>
          <p:cNvSpPr txBox="1">
            <a:spLocks noChangeArrowheads="1"/>
          </p:cNvSpPr>
          <p:nvPr/>
        </p:nvSpPr>
        <p:spPr bwMode="auto">
          <a:xfrm>
            <a:off x="5214942" y="2462302"/>
            <a:ext cx="1551792" cy="369332"/>
          </a:xfrm>
          <a:prstGeom prst="rect">
            <a:avLst/>
          </a:prstGeom>
          <a:noFill/>
          <a:ln w="9525">
            <a:noFill/>
            <a:miter lim="800000"/>
            <a:headEnd/>
            <a:tailEnd/>
          </a:ln>
        </p:spPr>
        <p:txBody>
          <a:bodyPr wrap="square" lIns="0" tIns="0" rIns="0" bIns="0">
            <a:spAutoFit/>
          </a:bodyPr>
          <a:lstStyle/>
          <a:p>
            <a:r>
              <a:rPr lang="en-US" altLang="zh-CN" sz="1200" b="0" dirty="0" smtClean="0">
                <a:latin typeface="微软雅黑"/>
              </a:rPr>
              <a:t>DS-2CE5512P-IRP</a:t>
            </a:r>
          </a:p>
          <a:p>
            <a:r>
              <a:rPr lang="zh-CN" altLang="en-US" sz="1200" b="0" dirty="0" smtClean="0">
                <a:effectLst>
                  <a:outerShdw blurRad="38100" dist="38100" dir="2700000" algn="tl">
                    <a:srgbClr val="000000">
                      <a:alpha val="43137"/>
                    </a:srgbClr>
                  </a:outerShdw>
                </a:effectLst>
                <a:latin typeface="微软雅黑"/>
              </a:rPr>
              <a:t>定焦</a:t>
            </a:r>
            <a:r>
              <a:rPr lang="en-US" altLang="zh-CN" sz="1200" b="0" dirty="0" smtClean="0">
                <a:effectLst>
                  <a:outerShdw blurRad="38100" dist="38100" dir="2700000" algn="tl">
                    <a:srgbClr val="000000">
                      <a:alpha val="43137"/>
                    </a:srgbClr>
                  </a:outerShdw>
                </a:effectLst>
                <a:latin typeface="微软雅黑"/>
              </a:rPr>
              <a:t>, </a:t>
            </a:r>
            <a:r>
              <a:rPr lang="zh-CN" altLang="en-US" sz="1200" b="0" dirty="0" smtClean="0">
                <a:effectLst>
                  <a:outerShdw blurRad="38100" dist="38100" dir="2700000" algn="tl">
                    <a:srgbClr val="000000">
                      <a:alpha val="43137"/>
                    </a:srgbClr>
                  </a:outerShdw>
                </a:effectLst>
                <a:latin typeface="微软雅黑"/>
              </a:rPr>
              <a:t>红外</a:t>
            </a:r>
            <a:r>
              <a:rPr lang="en-US" altLang="zh-CN" sz="1200" b="0" dirty="0" smtClean="0">
                <a:effectLst>
                  <a:outerShdw blurRad="38100" dist="38100" dir="2700000" algn="tl">
                    <a:srgbClr val="000000">
                      <a:alpha val="43137"/>
                    </a:srgbClr>
                  </a:outerShdw>
                </a:effectLst>
                <a:latin typeface="微软雅黑"/>
              </a:rPr>
              <a:t>, </a:t>
            </a:r>
            <a:r>
              <a:rPr lang="zh-CN" altLang="en-US" sz="1200" b="0" dirty="0" smtClean="0">
                <a:effectLst>
                  <a:outerShdw blurRad="38100" dist="38100" dir="2700000" algn="tl">
                    <a:srgbClr val="000000">
                      <a:alpha val="43137"/>
                    </a:srgbClr>
                  </a:outerShdw>
                </a:effectLst>
                <a:latin typeface="微软雅黑"/>
              </a:rPr>
              <a:t>塑料壳</a:t>
            </a:r>
            <a:endParaRPr lang="en-US" altLang="zh-CN" sz="1200" b="0" dirty="0">
              <a:effectLst>
                <a:outerShdw blurRad="38100" dist="38100" dir="2700000" algn="tl">
                  <a:srgbClr val="000000">
                    <a:alpha val="43137"/>
                  </a:srgbClr>
                </a:outerShdw>
              </a:effectLst>
              <a:latin typeface="微软雅黑"/>
            </a:endParaRPr>
          </a:p>
        </p:txBody>
      </p:sp>
      <p:sp>
        <p:nvSpPr>
          <p:cNvPr id="45" name="TextBox 33"/>
          <p:cNvSpPr txBox="1">
            <a:spLocks noChangeArrowheads="1"/>
          </p:cNvSpPr>
          <p:nvPr/>
        </p:nvSpPr>
        <p:spPr bwMode="auto">
          <a:xfrm>
            <a:off x="6858016" y="2454679"/>
            <a:ext cx="1428760" cy="369332"/>
          </a:xfrm>
          <a:prstGeom prst="rect">
            <a:avLst/>
          </a:prstGeom>
          <a:noFill/>
          <a:ln w="9525">
            <a:noFill/>
            <a:miter lim="800000"/>
            <a:headEnd/>
            <a:tailEnd/>
          </a:ln>
        </p:spPr>
        <p:txBody>
          <a:bodyPr wrap="square" lIns="0" tIns="0" rIns="0" bIns="0">
            <a:spAutoFit/>
          </a:bodyPr>
          <a:lstStyle/>
          <a:p>
            <a:r>
              <a:rPr lang="en-US" altLang="zh-CN" sz="1200" b="0" dirty="0" smtClean="0">
                <a:latin typeface="微软雅黑"/>
              </a:rPr>
              <a:t>DS-2CE1512P-IR</a:t>
            </a:r>
          </a:p>
          <a:p>
            <a:r>
              <a:rPr lang="zh-CN" altLang="en-US" sz="1200" b="0" dirty="0" smtClean="0">
                <a:effectLst>
                  <a:outerShdw blurRad="38100" dist="38100" dir="2700000" algn="tl">
                    <a:srgbClr val="000000">
                      <a:alpha val="43137"/>
                    </a:srgbClr>
                  </a:outerShdw>
                </a:effectLst>
                <a:latin typeface="微软雅黑"/>
              </a:rPr>
              <a:t>定焦</a:t>
            </a:r>
            <a:r>
              <a:rPr lang="en-US" altLang="zh-CN" sz="1200" b="0" dirty="0" smtClean="0">
                <a:effectLst>
                  <a:outerShdw blurRad="38100" dist="38100" dir="2700000" algn="tl">
                    <a:srgbClr val="000000">
                      <a:alpha val="43137"/>
                    </a:srgbClr>
                  </a:outerShdw>
                </a:effectLst>
                <a:latin typeface="微软雅黑"/>
              </a:rPr>
              <a:t>, </a:t>
            </a:r>
            <a:r>
              <a:rPr lang="zh-CN" altLang="en-US" sz="1200" b="0" dirty="0" smtClean="0">
                <a:effectLst>
                  <a:outerShdw blurRad="38100" dist="38100" dir="2700000" algn="tl">
                    <a:srgbClr val="000000">
                      <a:alpha val="43137"/>
                    </a:srgbClr>
                  </a:outerShdw>
                </a:effectLst>
                <a:latin typeface="微软雅黑"/>
              </a:rPr>
              <a:t>红外</a:t>
            </a:r>
            <a:endParaRPr lang="en-US" altLang="zh-CN" sz="1200" b="0" dirty="0">
              <a:effectLst>
                <a:outerShdw blurRad="38100" dist="38100" dir="2700000" algn="tl">
                  <a:srgbClr val="000000">
                    <a:alpha val="43137"/>
                  </a:srgbClr>
                </a:outerShdw>
              </a:effectLst>
              <a:latin typeface="微软雅黑"/>
            </a:endParaRPr>
          </a:p>
        </p:txBody>
      </p:sp>
      <p:cxnSp>
        <p:nvCxnSpPr>
          <p:cNvPr id="28" name="直接连接符 27"/>
          <p:cNvCxnSpPr/>
          <p:nvPr/>
        </p:nvCxnSpPr>
        <p:spPr>
          <a:xfrm rot="16200000" flipH="1">
            <a:off x="2750331" y="2178833"/>
            <a:ext cx="1643074" cy="1"/>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a:off x="4321967" y="2178834"/>
            <a:ext cx="1643074" cy="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a:off x="5965041" y="2178834"/>
            <a:ext cx="1643074" cy="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6" name="标题 1"/>
          <p:cNvSpPr txBox="1">
            <a:spLocks/>
          </p:cNvSpPr>
          <p:nvPr/>
        </p:nvSpPr>
        <p:spPr>
          <a:xfrm>
            <a:off x="395288" y="333375"/>
            <a:ext cx="6840537" cy="5032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0" cap="none" spc="0" normalizeH="0" baseline="0" noProof="0" dirty="0" smtClean="0">
                <a:ln>
                  <a:noFill/>
                </a:ln>
                <a:solidFill>
                  <a:schemeClr val="tx2"/>
                </a:solidFill>
                <a:effectLst/>
                <a:uLnTx/>
                <a:uFillTx/>
                <a:latin typeface="+mj-lt"/>
                <a:ea typeface="+mj-ea"/>
                <a:cs typeface="+mj-cs"/>
              </a:rPr>
              <a:t>“黄金眼”</a:t>
            </a:r>
            <a:r>
              <a:rPr kumimoji="0" lang="en-US" altLang="zh-CN" sz="2600" b="1" i="0" u="none" strike="noStrike" kern="0" cap="none" spc="0" normalizeH="0" baseline="0" noProof="0" dirty="0" smtClean="0">
                <a:ln>
                  <a:noFill/>
                </a:ln>
                <a:solidFill>
                  <a:schemeClr val="tx2"/>
                </a:solidFill>
                <a:effectLst/>
                <a:uLnTx/>
                <a:uFillTx/>
                <a:latin typeface="+mj-lt"/>
                <a:ea typeface="+mj-ea"/>
                <a:cs typeface="+mj-cs"/>
              </a:rPr>
              <a:t>—DIS</a:t>
            </a:r>
            <a:r>
              <a:rPr kumimoji="0" lang="zh-CN" altLang="en-US" sz="2600" b="1" i="0" u="none" strike="noStrike" kern="0" cap="none" spc="0" normalizeH="0" baseline="0" noProof="0" dirty="0" smtClean="0">
                <a:ln>
                  <a:noFill/>
                </a:ln>
                <a:solidFill>
                  <a:schemeClr val="tx2"/>
                </a:solidFill>
                <a:effectLst/>
                <a:uLnTx/>
                <a:uFillTx/>
                <a:latin typeface="+mj-lt"/>
                <a:ea typeface="+mj-ea"/>
                <a:cs typeface="+mj-cs"/>
              </a:rPr>
              <a:t>摄像机产品系列</a:t>
            </a:r>
            <a:endParaRPr kumimoji="0" lang="zh-CN" altLang="en-US" sz="2600" b="1" i="0" u="none" strike="noStrike" kern="0" cap="none" spc="0" normalizeH="0" baseline="0" noProof="0" dirty="0">
              <a:ln>
                <a:noFill/>
              </a:ln>
              <a:solidFill>
                <a:schemeClr val="tx2"/>
              </a:solidFill>
              <a:effectLst/>
              <a:uLnTx/>
              <a:uFillTx/>
              <a:latin typeface="+mj-lt"/>
              <a:ea typeface="+mj-ea"/>
              <a:cs typeface="+mj-cs"/>
            </a:endParaRPr>
          </a:p>
        </p:txBody>
      </p:sp>
      <p:pic>
        <p:nvPicPr>
          <p:cNvPr id="37" name="图片 36" descr="2012-02-22_135516副本.png"/>
          <p:cNvPicPr>
            <a:picLocks noChangeAspect="1"/>
          </p:cNvPicPr>
          <p:nvPr/>
        </p:nvPicPr>
        <p:blipFill>
          <a:blip r:embed="rId3" cstate="print"/>
          <a:stretch>
            <a:fillRect/>
          </a:stretch>
        </p:blipFill>
        <p:spPr>
          <a:xfrm>
            <a:off x="5566187" y="1523762"/>
            <a:ext cx="720325" cy="639671"/>
          </a:xfrm>
          <a:prstGeom prst="rect">
            <a:avLst/>
          </a:prstGeom>
        </p:spPr>
      </p:pic>
      <p:pic>
        <p:nvPicPr>
          <p:cNvPr id="38" name="图片 37" descr="2012-02-22_135329副本.png"/>
          <p:cNvPicPr>
            <a:picLocks noChangeAspect="1"/>
          </p:cNvPicPr>
          <p:nvPr/>
        </p:nvPicPr>
        <p:blipFill>
          <a:blip r:embed="rId4" cstate="print"/>
          <a:stretch>
            <a:fillRect/>
          </a:stretch>
        </p:blipFill>
        <p:spPr>
          <a:xfrm>
            <a:off x="2466321" y="1561275"/>
            <a:ext cx="748357" cy="605429"/>
          </a:xfrm>
          <a:prstGeom prst="rect">
            <a:avLst/>
          </a:prstGeom>
        </p:spPr>
      </p:pic>
      <p:pic>
        <p:nvPicPr>
          <p:cNvPr id="39" name="图片 38" descr="2012-02-22_135407副本.png"/>
          <p:cNvPicPr>
            <a:picLocks noChangeAspect="1"/>
          </p:cNvPicPr>
          <p:nvPr/>
        </p:nvPicPr>
        <p:blipFill>
          <a:blip r:embed="rId5" cstate="print"/>
          <a:stretch>
            <a:fillRect/>
          </a:stretch>
        </p:blipFill>
        <p:spPr>
          <a:xfrm>
            <a:off x="3923575" y="1523762"/>
            <a:ext cx="719863" cy="690791"/>
          </a:xfrm>
          <a:prstGeom prst="rect">
            <a:avLst/>
          </a:prstGeom>
        </p:spPr>
      </p:pic>
      <p:pic>
        <p:nvPicPr>
          <p:cNvPr id="46" name="图片 45" descr="2012-02-22_135443副本.png"/>
          <p:cNvPicPr>
            <a:picLocks noChangeAspect="1"/>
          </p:cNvPicPr>
          <p:nvPr/>
        </p:nvPicPr>
        <p:blipFill>
          <a:blip r:embed="rId6" cstate="print"/>
          <a:stretch>
            <a:fillRect/>
          </a:stretch>
        </p:blipFill>
        <p:spPr>
          <a:xfrm>
            <a:off x="7056542" y="1523763"/>
            <a:ext cx="978621" cy="642941"/>
          </a:xfrm>
          <a:prstGeom prst="rect">
            <a:avLst/>
          </a:prstGeom>
        </p:spPr>
      </p:pic>
      <p:pic>
        <p:nvPicPr>
          <p:cNvPr id="48" name="图片 47" descr="2012-02-22_135903副本.png"/>
          <p:cNvPicPr>
            <a:picLocks noChangeAspect="1"/>
          </p:cNvPicPr>
          <p:nvPr/>
        </p:nvPicPr>
        <p:blipFill>
          <a:blip r:embed="rId7" cstate="print"/>
          <a:stretch>
            <a:fillRect/>
          </a:stretch>
        </p:blipFill>
        <p:spPr>
          <a:xfrm>
            <a:off x="2763176" y="3173906"/>
            <a:ext cx="1596556" cy="755160"/>
          </a:xfrm>
          <a:prstGeom prst="rect">
            <a:avLst/>
          </a:prstGeom>
        </p:spPr>
      </p:pic>
      <p:pic>
        <p:nvPicPr>
          <p:cNvPr id="49" name="图片 48" descr="2012-02-22_135918副本.png"/>
          <p:cNvPicPr>
            <a:picLocks noChangeAspect="1"/>
          </p:cNvPicPr>
          <p:nvPr/>
        </p:nvPicPr>
        <p:blipFill>
          <a:blip r:embed="rId8" cstate="print"/>
          <a:stretch>
            <a:fillRect/>
          </a:stretch>
        </p:blipFill>
        <p:spPr>
          <a:xfrm>
            <a:off x="6143636" y="3071810"/>
            <a:ext cx="1012780" cy="928694"/>
          </a:xfrm>
          <a:prstGeom prst="rect">
            <a:avLst/>
          </a:prstGeom>
        </p:spPr>
      </p:pic>
      <p:sp>
        <p:nvSpPr>
          <p:cNvPr id="51" name="五边形 50"/>
          <p:cNvSpPr/>
          <p:nvPr/>
        </p:nvSpPr>
        <p:spPr>
          <a:xfrm>
            <a:off x="1357290" y="5283827"/>
            <a:ext cx="6715172" cy="788378"/>
          </a:xfrm>
          <a:prstGeom prst="homePlate">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altLang="zh-CN" sz="3200" b="1" dirty="0" smtClean="0">
                <a:effectLst>
                  <a:outerShdw blurRad="38100" dist="38100" dir="2700000" algn="tl">
                    <a:srgbClr val="000000">
                      <a:alpha val="43137"/>
                    </a:srgbClr>
                  </a:outerShdw>
                </a:effectLst>
                <a:latin typeface="微软雅黑" pitchFamily="34" charset="-122"/>
              </a:rPr>
              <a:t>“</a:t>
            </a:r>
            <a:r>
              <a:rPr lang="zh-CN" altLang="en-US" sz="3200" b="1" dirty="0" smtClean="0">
                <a:effectLst>
                  <a:outerShdw blurRad="38100" dist="38100" dir="2700000" algn="tl">
                    <a:srgbClr val="000000">
                      <a:alpha val="43137"/>
                    </a:srgbClr>
                  </a:outerShdw>
                </a:effectLst>
                <a:latin typeface="微软雅黑" pitchFamily="34" charset="-122"/>
              </a:rPr>
              <a:t>无限关爱，保家护业</a:t>
            </a:r>
            <a:r>
              <a:rPr lang="en-US" altLang="zh-CN" sz="3200" b="1" dirty="0" smtClean="0">
                <a:effectLst>
                  <a:outerShdw blurRad="38100" dist="38100" dir="2700000" algn="tl">
                    <a:srgbClr val="000000">
                      <a:alpha val="43137"/>
                    </a:srgbClr>
                  </a:outerShdw>
                </a:effectLst>
                <a:latin typeface="微软雅黑" pitchFamily="34" charset="-122"/>
              </a:rPr>
              <a:t>”</a:t>
            </a:r>
            <a:endParaRPr lang="zh-CN" altLang="en-US" sz="3200" b="1" dirty="0">
              <a:effectLst>
                <a:outerShdw blurRad="38100" dist="38100" dir="2700000" algn="tl">
                  <a:srgbClr val="000000">
                    <a:alpha val="43137"/>
                  </a:srgbClr>
                </a:outerShdw>
              </a:effectLst>
              <a:latin typeface="微软雅黑" pitchFamily="34" charset="-122"/>
            </a:endParaRPr>
          </a:p>
        </p:txBody>
      </p:sp>
      <p:sp>
        <p:nvSpPr>
          <p:cNvPr id="52" name="五边形 51"/>
          <p:cNvSpPr/>
          <p:nvPr/>
        </p:nvSpPr>
        <p:spPr>
          <a:xfrm>
            <a:off x="714348" y="2214553"/>
            <a:ext cx="1571636" cy="785818"/>
          </a:xfrm>
          <a:prstGeom prst="homePlate">
            <a:avLst>
              <a:gd name="adj" fmla="val 50000"/>
            </a:avLst>
          </a:prstGeom>
          <a:solidFill>
            <a:srgbClr val="C00000"/>
          </a:solidFill>
          <a:ln/>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defRPr sz="2400" b="1" kern="1200">
                <a:solidFill>
                  <a:schemeClr val="lt1"/>
                </a:solidFill>
                <a:latin typeface="+mn-lt"/>
                <a:ea typeface="+mn-ea"/>
                <a:cs typeface="+mn-cs"/>
              </a:defRPr>
            </a:lvl1pPr>
            <a:lvl2pPr marL="457200" algn="l" rtl="0" fontAlgn="base">
              <a:spcBef>
                <a:spcPct val="0"/>
              </a:spcBef>
              <a:spcAft>
                <a:spcPct val="0"/>
              </a:spcAft>
              <a:defRPr sz="2400" b="1" kern="1200">
                <a:solidFill>
                  <a:schemeClr val="lt1"/>
                </a:solidFill>
                <a:latin typeface="+mn-lt"/>
                <a:ea typeface="+mn-ea"/>
                <a:cs typeface="+mn-cs"/>
              </a:defRPr>
            </a:lvl2pPr>
            <a:lvl3pPr marL="914400" algn="l" rtl="0" fontAlgn="base">
              <a:spcBef>
                <a:spcPct val="0"/>
              </a:spcBef>
              <a:spcAft>
                <a:spcPct val="0"/>
              </a:spcAft>
              <a:defRPr sz="2400" b="1" kern="1200">
                <a:solidFill>
                  <a:schemeClr val="lt1"/>
                </a:solidFill>
                <a:latin typeface="+mn-lt"/>
                <a:ea typeface="+mn-ea"/>
                <a:cs typeface="+mn-cs"/>
              </a:defRPr>
            </a:lvl3pPr>
            <a:lvl4pPr marL="1371600" algn="l" rtl="0" fontAlgn="base">
              <a:spcBef>
                <a:spcPct val="0"/>
              </a:spcBef>
              <a:spcAft>
                <a:spcPct val="0"/>
              </a:spcAft>
              <a:defRPr sz="2400" b="1" kern="1200">
                <a:solidFill>
                  <a:schemeClr val="lt1"/>
                </a:solidFill>
                <a:latin typeface="+mn-lt"/>
                <a:ea typeface="+mn-ea"/>
                <a:cs typeface="+mn-cs"/>
              </a:defRPr>
            </a:lvl4pPr>
            <a:lvl5pPr marL="1828800" algn="l" rtl="0" fontAlgn="base">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defRPr/>
            </a:pPr>
            <a:r>
              <a:rPr lang="en-US" altLang="zh-CN" dirty="0" smtClean="0">
                <a:effectLst>
                  <a:outerShdw blurRad="38100" dist="38100" dir="2700000" algn="tl">
                    <a:srgbClr val="000000">
                      <a:alpha val="43137"/>
                    </a:srgbClr>
                  </a:outerShdw>
                </a:effectLst>
                <a:latin typeface="微软雅黑" pitchFamily="34" charset="-122"/>
              </a:rPr>
              <a:t>500TVL</a:t>
            </a:r>
            <a:endParaRPr lang="zh-CN" altLang="en-US" dirty="0">
              <a:effectLst>
                <a:outerShdw blurRad="38100" dist="38100" dir="2700000" algn="tl">
                  <a:srgbClr val="000000">
                    <a:alpha val="43137"/>
                  </a:srgbClr>
                </a:outerShdw>
              </a:effectLst>
              <a:latin typeface="微软雅黑" pitchFamily="34" charset="-122"/>
            </a:endParaRPr>
          </a:p>
        </p:txBody>
      </p:sp>
      <p:sp>
        <p:nvSpPr>
          <p:cNvPr id="53" name="五边形 52"/>
          <p:cNvSpPr/>
          <p:nvPr/>
        </p:nvSpPr>
        <p:spPr>
          <a:xfrm>
            <a:off x="721669" y="4000504"/>
            <a:ext cx="1571636" cy="785818"/>
          </a:xfrm>
          <a:prstGeom prst="homePlate">
            <a:avLst>
              <a:gd name="adj" fmla="val 50000"/>
            </a:avLst>
          </a:prstGeom>
          <a:solidFill>
            <a:srgbClr val="C00000"/>
          </a:solidFill>
          <a:ln/>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defRPr sz="2400" b="1" kern="1200">
                <a:solidFill>
                  <a:schemeClr val="lt1"/>
                </a:solidFill>
                <a:latin typeface="+mn-lt"/>
                <a:ea typeface="+mn-ea"/>
                <a:cs typeface="+mn-cs"/>
              </a:defRPr>
            </a:lvl1pPr>
            <a:lvl2pPr marL="457200" algn="l" rtl="0" fontAlgn="base">
              <a:spcBef>
                <a:spcPct val="0"/>
              </a:spcBef>
              <a:spcAft>
                <a:spcPct val="0"/>
              </a:spcAft>
              <a:defRPr sz="2400" b="1" kern="1200">
                <a:solidFill>
                  <a:schemeClr val="lt1"/>
                </a:solidFill>
                <a:latin typeface="+mn-lt"/>
                <a:ea typeface="+mn-ea"/>
                <a:cs typeface="+mn-cs"/>
              </a:defRPr>
            </a:lvl2pPr>
            <a:lvl3pPr marL="914400" algn="l" rtl="0" fontAlgn="base">
              <a:spcBef>
                <a:spcPct val="0"/>
              </a:spcBef>
              <a:spcAft>
                <a:spcPct val="0"/>
              </a:spcAft>
              <a:defRPr sz="2400" b="1" kern="1200">
                <a:solidFill>
                  <a:schemeClr val="lt1"/>
                </a:solidFill>
                <a:latin typeface="+mn-lt"/>
                <a:ea typeface="+mn-ea"/>
                <a:cs typeface="+mn-cs"/>
              </a:defRPr>
            </a:lvl3pPr>
            <a:lvl4pPr marL="1371600" algn="l" rtl="0" fontAlgn="base">
              <a:spcBef>
                <a:spcPct val="0"/>
              </a:spcBef>
              <a:spcAft>
                <a:spcPct val="0"/>
              </a:spcAft>
              <a:defRPr sz="2400" b="1" kern="1200">
                <a:solidFill>
                  <a:schemeClr val="lt1"/>
                </a:solidFill>
                <a:latin typeface="+mn-lt"/>
                <a:ea typeface="+mn-ea"/>
                <a:cs typeface="+mn-cs"/>
              </a:defRPr>
            </a:lvl4pPr>
            <a:lvl5pPr marL="1828800" algn="l" rtl="0" fontAlgn="base">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defRPr/>
            </a:pPr>
            <a:r>
              <a:rPr lang="en-US" altLang="zh-CN" dirty="0" smtClean="0">
                <a:effectLst>
                  <a:outerShdw blurRad="38100" dist="38100" dir="2700000" algn="tl">
                    <a:srgbClr val="000000">
                      <a:alpha val="43137"/>
                    </a:srgbClr>
                  </a:outerShdw>
                </a:effectLst>
                <a:latin typeface="微软雅黑" pitchFamily="34" charset="-122"/>
              </a:rPr>
              <a:t>580TVL</a:t>
            </a:r>
            <a:endParaRPr lang="zh-CN" altLang="en-US" dirty="0">
              <a:effectLst>
                <a:outerShdw blurRad="38100" dist="38100" dir="2700000" algn="tl">
                  <a:srgbClr val="000000">
                    <a:alpha val="43137"/>
                  </a:srgbClr>
                </a:outerShdw>
              </a:effectLst>
              <a:latin typeface="微软雅黑" pitchFamily="34" charset="-122"/>
            </a:endParaRPr>
          </a:p>
        </p:txBody>
      </p:sp>
      <p:cxnSp>
        <p:nvCxnSpPr>
          <p:cNvPr id="54" name="直接连接符 53"/>
          <p:cNvCxnSpPr/>
          <p:nvPr/>
        </p:nvCxnSpPr>
        <p:spPr>
          <a:xfrm rot="5400000">
            <a:off x="4286248" y="3929066"/>
            <a:ext cx="1714512" cy="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090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1"/>
                                        </p:tgtEl>
                                        <p:attrNameLst>
                                          <p:attrName>ppt_y</p:attrName>
                                        </p:attrNameLst>
                                      </p:cBhvr>
                                      <p:tavLst>
                                        <p:tav tm="0">
                                          <p:val>
                                            <p:strVal val="#ppt_y"/>
                                          </p:val>
                                        </p:tav>
                                        <p:tav tm="100000">
                                          <p:val>
                                            <p:strVal val="#ppt_y"/>
                                          </p:val>
                                        </p:tav>
                                      </p:tavLst>
                                    </p:anim>
                                    <p:anim calcmode="lin" valueType="num">
                                      <p:cBhvr>
                                        <p:cTn id="9"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p:cNvSpPr>
            <a:spLocks noGrp="1" noChangeArrowheads="1"/>
          </p:cNvSpPr>
          <p:nvPr>
            <p:ph type="body" idx="1"/>
          </p:nvPr>
        </p:nvSpPr>
        <p:spPr>
          <a:xfrm>
            <a:off x="3275856" y="2420888"/>
            <a:ext cx="4032448" cy="2592288"/>
          </a:xfrm>
        </p:spPr>
        <p:txBody>
          <a:bodyPr/>
          <a:lstStyle/>
          <a:p>
            <a:pPr marL="0" indent="0" eaLnBrk="1" hangingPunct="1">
              <a:buClr>
                <a:srgbClr val="C00000"/>
              </a:buClr>
              <a:buNone/>
            </a:pPr>
            <a:r>
              <a:rPr lang="zh-CN" altLang="en-US" sz="2400" dirty="0" smtClean="0">
                <a:latin typeface="+mn-ea"/>
              </a:rPr>
              <a:t>模拟摄像机</a:t>
            </a:r>
            <a:endParaRPr lang="en-US" altLang="zh-CN" sz="2400"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dirty="0" smtClean="0">
                <a:latin typeface="+mn-ea"/>
              </a:rPr>
              <a:t>    </a:t>
            </a:r>
            <a:r>
              <a:rPr lang="zh-CN" altLang="en-US" sz="2400" b="1" dirty="0" smtClean="0">
                <a:latin typeface="+mn-ea"/>
              </a:rPr>
              <a:t>网络摄像机</a:t>
            </a:r>
            <a:endParaRPr lang="en-US" altLang="zh-CN" sz="2400" b="1"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dirty="0" smtClean="0">
                <a:latin typeface="+mn-ea"/>
              </a:rPr>
              <a:t>球机</a:t>
            </a:r>
            <a:endParaRPr lang="en-US" altLang="zh-CN" sz="2400" dirty="0" smtClean="0">
              <a:latin typeface="+mn-ea"/>
            </a:endParaRPr>
          </a:p>
        </p:txBody>
      </p:sp>
      <p:sp>
        <p:nvSpPr>
          <p:cNvPr id="4" name="流程图: 延期 3"/>
          <p:cNvSpPr/>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411760" y="2348880"/>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627784" y="3368452"/>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1760" y="4365104"/>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p:txBody>
          <a:bodyPr/>
          <a:lstStyle/>
          <a:p>
            <a:r>
              <a:rPr lang="zh-CN" altLang="en-US" dirty="0" smtClean="0"/>
              <a:t>产品聚焦</a:t>
            </a:r>
            <a:endParaRPr lang="zh-CN" altLang="en-US" sz="2800" dirty="0"/>
          </a:p>
        </p:txBody>
      </p:sp>
    </p:spTree>
    <p:extLst>
      <p:ext uri="{BB962C8B-B14F-4D97-AF65-F5344CB8AC3E}">
        <p14:creationId xmlns:p14="http://schemas.microsoft.com/office/powerpoint/2010/main" val="2706667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00034" y="3945108"/>
            <a:ext cx="8215370" cy="1269842"/>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atinLnBrk="1">
              <a:lnSpc>
                <a:spcPct val="150000"/>
              </a:lnSpc>
              <a:spcAft>
                <a:spcPts val="600"/>
              </a:spcAft>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低照度效果，但由于图像传感器只有</a:t>
            </a:r>
            <a:r>
              <a:rPr lang="en-US" altLang="zh-CN" sz="1600" b="0" dirty="0" smtClean="0">
                <a:solidFill>
                  <a:schemeClr val="tx1"/>
                </a:solidFill>
                <a:latin typeface="微软雅黑" pitchFamily="34" charset="-122"/>
                <a:ea typeface="微软雅黑" pitchFamily="34" charset="-122"/>
              </a:rPr>
              <a:t>1/4</a:t>
            </a:r>
            <a:r>
              <a:rPr lang="zh-CN" altLang="en-US" sz="1600" b="0" dirty="0" smtClean="0">
                <a:solidFill>
                  <a:schemeClr val="tx1"/>
                </a:solidFill>
                <a:latin typeface="微软雅黑" pitchFamily="34" charset="-122"/>
                <a:ea typeface="微软雅黑" pitchFamily="34" charset="-122"/>
              </a:rPr>
              <a:t>的</a:t>
            </a:r>
            <a:r>
              <a:rPr lang="en-US" altLang="zh-CN" sz="1600" b="0" dirty="0" smtClean="0">
                <a:solidFill>
                  <a:schemeClr val="tx1"/>
                </a:solidFill>
                <a:latin typeface="微软雅黑" pitchFamily="34" charset="-122"/>
                <a:ea typeface="微软雅黑" pitchFamily="34" charset="-122"/>
              </a:rPr>
              <a:t>CMOS,</a:t>
            </a:r>
            <a:r>
              <a:rPr lang="zh-CN" altLang="en-US" sz="1600" b="0" dirty="0" smtClean="0">
                <a:solidFill>
                  <a:schemeClr val="tx1"/>
                </a:solidFill>
                <a:latin typeface="微软雅黑" pitchFamily="34" charset="-122"/>
                <a:ea typeface="微软雅黑" pitchFamily="34" charset="-122"/>
              </a:rPr>
              <a:t>分辨率图像只有</a:t>
            </a:r>
            <a:r>
              <a:rPr lang="en-US" altLang="zh-CN" sz="1600" b="0" dirty="0" smtClean="0">
                <a:solidFill>
                  <a:schemeClr val="tx1"/>
                </a:solidFill>
                <a:latin typeface="微软雅黑" pitchFamily="34" charset="-122"/>
                <a:ea typeface="微软雅黑" pitchFamily="34" charset="-122"/>
              </a:rPr>
              <a:t>640*480</a:t>
            </a:r>
            <a:r>
              <a:rPr lang="zh-CN" altLang="en-US" sz="1600" b="0" dirty="0" smtClean="0">
                <a:solidFill>
                  <a:schemeClr val="tx1"/>
                </a:solidFill>
                <a:latin typeface="微软雅黑" pitchFamily="34" charset="-122"/>
                <a:ea typeface="微软雅黑" pitchFamily="34" charset="-122"/>
              </a:rPr>
              <a:t>（在项目中控标处于不利地位）；但是由于数字化建设，按照整体综合性解决方案的方式出现，价格低廉优势</a:t>
            </a:r>
            <a:endParaRPr lang="zh-CN" altLang="en-US" sz="1600" dirty="0">
              <a:solidFill>
                <a:schemeClr val="tx1"/>
              </a:solidFill>
            </a:endParaRPr>
          </a:p>
        </p:txBody>
      </p:sp>
      <p:sp>
        <p:nvSpPr>
          <p:cNvPr id="2" name="标题 1"/>
          <p:cNvSpPr>
            <a:spLocks noGrp="1"/>
          </p:cNvSpPr>
          <p:nvPr>
            <p:ph type="title"/>
          </p:nvPr>
        </p:nvSpPr>
        <p:spPr/>
        <p:txBody>
          <a:bodyPr/>
          <a:lstStyle/>
          <a:p>
            <a:r>
              <a:rPr lang="en-US" altLang="zh-CN" dirty="0" smtClean="0"/>
              <a:t>VGA——X33</a:t>
            </a:r>
            <a:r>
              <a:rPr lang="zh-CN" altLang="en-US" dirty="0" smtClean="0"/>
              <a:t>系列</a:t>
            </a:r>
            <a:endParaRPr lang="zh-CN" altLang="en-US" dirty="0"/>
          </a:p>
        </p:txBody>
      </p:sp>
      <p:sp>
        <p:nvSpPr>
          <p:cNvPr id="17" name="矩形 16"/>
          <p:cNvSpPr/>
          <p:nvPr/>
        </p:nvSpPr>
        <p:spPr>
          <a:xfrm>
            <a:off x="549216" y="2463404"/>
            <a:ext cx="2616280" cy="137043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矩形 13"/>
          <p:cNvSpPr/>
          <p:nvPr/>
        </p:nvSpPr>
        <p:spPr>
          <a:xfrm>
            <a:off x="3335298" y="2463404"/>
            <a:ext cx="2616280" cy="137043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nvSpPr>
        <p:spPr>
          <a:xfrm>
            <a:off x="6121380" y="2476514"/>
            <a:ext cx="2616280" cy="137043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2" name="矩形 21"/>
          <p:cNvSpPr/>
          <p:nvPr/>
        </p:nvSpPr>
        <p:spPr>
          <a:xfrm>
            <a:off x="535753" y="1571612"/>
            <a:ext cx="2643206" cy="762026"/>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VGA</a:t>
            </a:r>
            <a:r>
              <a:rPr lang="zh-CN" altLang="en-US" sz="2000" dirty="0" smtClean="0">
                <a:effectLst>
                  <a:outerShdw blurRad="38100" dist="38100" dir="2700000" algn="tl">
                    <a:srgbClr val="000000">
                      <a:alpha val="43137"/>
                    </a:srgbClr>
                  </a:outerShdw>
                </a:effectLst>
                <a:latin typeface="Cambria Math" pitchFamily="18" charset="0"/>
                <a:ea typeface="华康俪金黑W8(P)"/>
              </a:rPr>
              <a:t>低照度摄像机</a:t>
            </a:r>
            <a:endParaRPr lang="en-US" altLang="zh-CN" sz="2000" dirty="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DS-2CD833F-E</a:t>
            </a:r>
            <a:endParaRPr lang="zh-CN" altLang="en-US" sz="2000" dirty="0">
              <a:effectLst>
                <a:outerShdw blurRad="38100" dist="38100" dir="2700000" algn="tl">
                  <a:srgbClr val="000000">
                    <a:alpha val="43137"/>
                  </a:srgbClr>
                </a:outerShdw>
              </a:effectLst>
              <a:latin typeface="Cambria Math" pitchFamily="18" charset="0"/>
              <a:ea typeface="华康俪金黑W8(P)"/>
            </a:endParaRPr>
          </a:p>
        </p:txBody>
      </p:sp>
      <p:sp>
        <p:nvSpPr>
          <p:cNvPr id="29" name="矩形 28"/>
          <p:cNvSpPr/>
          <p:nvPr/>
        </p:nvSpPr>
        <p:spPr>
          <a:xfrm>
            <a:off x="3321835" y="1571612"/>
            <a:ext cx="2643206" cy="762026"/>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VGA</a:t>
            </a:r>
            <a:r>
              <a:rPr lang="zh-CN" altLang="en-US" sz="2000" dirty="0" smtClean="0">
                <a:effectLst>
                  <a:outerShdw blurRad="38100" dist="38100" dir="2700000" algn="tl">
                    <a:srgbClr val="000000">
                      <a:alpha val="43137"/>
                    </a:srgbClr>
                  </a:outerShdw>
                </a:effectLst>
                <a:latin typeface="Cambria Math" pitchFamily="18" charset="0"/>
                <a:ea typeface="华康俪金黑W8(P)"/>
              </a:rPr>
              <a:t>低照度摄像机</a:t>
            </a:r>
            <a:endParaRPr lang="en-US" altLang="zh-CN" sz="2000" dirty="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DS-2CD8133F-E(I)</a:t>
            </a:r>
            <a:endParaRPr lang="zh-CN" altLang="en-US" sz="2000" dirty="0">
              <a:effectLst>
                <a:outerShdw blurRad="38100" dist="38100" dir="2700000" algn="tl">
                  <a:srgbClr val="000000">
                    <a:alpha val="43137"/>
                  </a:srgbClr>
                </a:outerShdw>
              </a:effectLst>
              <a:latin typeface="Cambria Math" pitchFamily="18" charset="0"/>
              <a:ea typeface="华康俪金黑W8(P)"/>
            </a:endParaRPr>
          </a:p>
        </p:txBody>
      </p:sp>
      <p:sp>
        <p:nvSpPr>
          <p:cNvPr id="30" name="矩形 29"/>
          <p:cNvSpPr/>
          <p:nvPr/>
        </p:nvSpPr>
        <p:spPr>
          <a:xfrm>
            <a:off x="6107917" y="1571612"/>
            <a:ext cx="2643206" cy="762026"/>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VGA</a:t>
            </a:r>
            <a:r>
              <a:rPr lang="zh-CN" altLang="en-US" sz="2000" dirty="0" smtClean="0">
                <a:effectLst>
                  <a:outerShdw blurRad="38100" dist="38100" dir="2700000" algn="tl">
                    <a:srgbClr val="000000">
                      <a:alpha val="43137"/>
                    </a:srgbClr>
                  </a:outerShdw>
                </a:effectLst>
                <a:latin typeface="Cambria Math" pitchFamily="18" charset="0"/>
                <a:ea typeface="华康俪金黑W8(P)"/>
              </a:rPr>
              <a:t>低照度摄像机</a:t>
            </a:r>
            <a:endParaRPr lang="en-US" altLang="zh-CN" sz="2000" dirty="0" smtClean="0">
              <a:effectLst>
                <a:outerShdw blurRad="38100" dist="38100" dir="2700000" algn="tl">
                  <a:srgbClr val="000000">
                    <a:alpha val="43137"/>
                  </a:srgbClr>
                </a:outerShdw>
              </a:effectLst>
              <a:latin typeface="Cambria Math" pitchFamily="18" charset="0"/>
              <a:ea typeface="华康俪金黑W8(P)"/>
            </a:endParaRPr>
          </a:p>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DS-2CD8233F-E(I)</a:t>
            </a:r>
            <a:endParaRPr lang="zh-CN" altLang="en-US" sz="2000" dirty="0">
              <a:effectLst>
                <a:outerShdw blurRad="38100" dist="38100" dir="2700000" algn="tl">
                  <a:srgbClr val="000000">
                    <a:alpha val="43137"/>
                  </a:srgbClr>
                </a:outerShdw>
              </a:effectLst>
              <a:latin typeface="Cambria Math" pitchFamily="18" charset="0"/>
              <a:ea typeface="华康俪金黑W8(P)"/>
            </a:endParaRPr>
          </a:p>
        </p:txBody>
      </p:sp>
      <p:pic>
        <p:nvPicPr>
          <p:cNvPr id="20" name="图片 19" descr="筒机6副本.png"/>
          <p:cNvPicPr>
            <a:picLocks noChangeAspect="1"/>
          </p:cNvPicPr>
          <p:nvPr/>
        </p:nvPicPr>
        <p:blipFill>
          <a:blip r:embed="rId3" cstate="print"/>
          <a:stretch>
            <a:fillRect/>
          </a:stretch>
        </p:blipFill>
        <p:spPr>
          <a:xfrm>
            <a:off x="6208924" y="2731099"/>
            <a:ext cx="2441192" cy="861262"/>
          </a:xfrm>
          <a:prstGeom prst="rect">
            <a:avLst/>
          </a:prstGeom>
        </p:spPr>
      </p:pic>
      <p:pic>
        <p:nvPicPr>
          <p:cNvPr id="23" name="图片 22" descr="枪机4-365平台枪机副本.png"/>
          <p:cNvPicPr>
            <a:picLocks noChangeAspect="1"/>
          </p:cNvPicPr>
          <p:nvPr/>
        </p:nvPicPr>
        <p:blipFill>
          <a:blip r:embed="rId4" cstate="print"/>
          <a:stretch>
            <a:fillRect/>
          </a:stretch>
        </p:blipFill>
        <p:spPr>
          <a:xfrm>
            <a:off x="736050" y="2586815"/>
            <a:ext cx="2242613" cy="1123610"/>
          </a:xfrm>
          <a:prstGeom prst="rect">
            <a:avLst/>
          </a:prstGeom>
        </p:spPr>
      </p:pic>
      <p:pic>
        <p:nvPicPr>
          <p:cNvPr id="24" name="图片 23" descr="8133-E副本.png"/>
          <p:cNvPicPr>
            <a:picLocks noChangeAspect="1"/>
          </p:cNvPicPr>
          <p:nvPr/>
        </p:nvPicPr>
        <p:blipFill>
          <a:blip r:embed="rId5" cstate="print"/>
          <a:stretch>
            <a:fillRect/>
          </a:stretch>
        </p:blipFill>
        <p:spPr>
          <a:xfrm>
            <a:off x="4292442" y="2577116"/>
            <a:ext cx="701992" cy="1143008"/>
          </a:xfrm>
          <a:prstGeom prst="rect">
            <a:avLst/>
          </a:prstGeom>
        </p:spPr>
      </p:pic>
    </p:spTree>
    <p:extLst>
      <p:ext uri="{BB962C8B-B14F-4D97-AF65-F5344CB8AC3E}">
        <p14:creationId xmlns:p14="http://schemas.microsoft.com/office/powerpoint/2010/main" val="1918096651"/>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14876" y="3714753"/>
            <a:ext cx="3464755" cy="171451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相对</a:t>
            </a:r>
            <a:r>
              <a:rPr lang="en-US" altLang="zh-CN" sz="1600" b="0" dirty="0" smtClean="0">
                <a:solidFill>
                  <a:schemeClr val="tx1"/>
                </a:solidFill>
                <a:latin typeface="微软雅黑" pitchFamily="34" charset="-122"/>
                <a:ea typeface="微软雅黑" pitchFamily="34" charset="-122"/>
              </a:rPr>
              <a:t>7133</a:t>
            </a:r>
            <a:r>
              <a:rPr lang="zh-CN" altLang="en-US" sz="1600" b="0" dirty="0" smtClean="0">
                <a:solidFill>
                  <a:schemeClr val="tx1"/>
                </a:solidFill>
                <a:latin typeface="微软雅黑" pitchFamily="34" charset="-122"/>
                <a:ea typeface="微软雅黑" pitchFamily="34" charset="-122"/>
              </a:rPr>
              <a:t>属于定焦、外观小巧美观；楼宇内电梯、对外观要求比较高的区域；（没有变焦要求的区域，极力推荐，性价比高）</a:t>
            </a:r>
            <a:endParaRPr lang="zh-CN" altLang="en-US" sz="1600" dirty="0">
              <a:solidFill>
                <a:srgbClr val="C00000"/>
              </a:solidFill>
            </a:endParaRPr>
          </a:p>
        </p:txBody>
      </p:sp>
      <p:sp>
        <p:nvSpPr>
          <p:cNvPr id="12" name="矩形 11"/>
          <p:cNvSpPr/>
          <p:nvPr/>
        </p:nvSpPr>
        <p:spPr>
          <a:xfrm>
            <a:off x="571472" y="3714755"/>
            <a:ext cx="3929089" cy="3071807"/>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智能楼宇这内的标清室内半球的数目是最多的，数字化发展是方向，网络标清半球的要求将会越来越多。这一款</a:t>
            </a:r>
            <a:r>
              <a:rPr lang="en-US" altLang="zh-CN" sz="1600" b="0" dirty="0" smtClean="0">
                <a:solidFill>
                  <a:schemeClr val="tx1"/>
                </a:solidFill>
                <a:latin typeface="微软雅黑" pitchFamily="34" charset="-122"/>
                <a:ea typeface="微软雅黑" pitchFamily="34" charset="-122"/>
              </a:rPr>
              <a:t>33</a:t>
            </a:r>
            <a:r>
              <a:rPr lang="zh-CN" altLang="en-US" sz="1600" b="0" dirty="0" smtClean="0">
                <a:solidFill>
                  <a:schemeClr val="tx1"/>
                </a:solidFill>
                <a:latin typeface="微软雅黑" pitchFamily="34" charset="-122"/>
                <a:ea typeface="微软雅黑" pitchFamily="34" charset="-122"/>
              </a:rPr>
              <a:t>系列的半球，低照度效果好，但由于图像传感器只有</a:t>
            </a:r>
            <a:r>
              <a:rPr lang="en-US" altLang="zh-CN" sz="1600" b="0" dirty="0" smtClean="0">
                <a:solidFill>
                  <a:schemeClr val="tx1"/>
                </a:solidFill>
                <a:latin typeface="微软雅黑" pitchFamily="34" charset="-122"/>
                <a:ea typeface="微软雅黑" pitchFamily="34" charset="-122"/>
              </a:rPr>
              <a:t>1/4</a:t>
            </a:r>
            <a:r>
              <a:rPr lang="zh-CN" altLang="en-US" sz="1600" b="0" dirty="0" smtClean="0">
                <a:solidFill>
                  <a:schemeClr val="tx1"/>
                </a:solidFill>
                <a:latin typeface="微软雅黑" pitchFamily="34" charset="-122"/>
                <a:ea typeface="微软雅黑" pitchFamily="34" charset="-122"/>
              </a:rPr>
              <a:t>的</a:t>
            </a:r>
            <a:r>
              <a:rPr lang="en-US" altLang="zh-CN" sz="1600" b="0" dirty="0" smtClean="0">
                <a:solidFill>
                  <a:schemeClr val="tx1"/>
                </a:solidFill>
                <a:latin typeface="微软雅黑" pitchFamily="34" charset="-122"/>
                <a:ea typeface="微软雅黑" pitchFamily="34" charset="-122"/>
              </a:rPr>
              <a:t>CMOS,</a:t>
            </a:r>
            <a:r>
              <a:rPr lang="zh-CN" altLang="en-US" sz="1600" b="0" dirty="0" smtClean="0">
                <a:solidFill>
                  <a:schemeClr val="tx1"/>
                </a:solidFill>
                <a:latin typeface="微软雅黑" pitchFamily="34" charset="-122"/>
                <a:ea typeface="微软雅黑" pitchFamily="34" charset="-122"/>
              </a:rPr>
              <a:t>分辨率图像只有</a:t>
            </a:r>
            <a:r>
              <a:rPr lang="en-US" altLang="zh-CN" sz="1600" b="0" dirty="0" smtClean="0">
                <a:solidFill>
                  <a:schemeClr val="tx1"/>
                </a:solidFill>
                <a:latin typeface="微软雅黑" pitchFamily="34" charset="-122"/>
                <a:ea typeface="微软雅黑" pitchFamily="34" charset="-122"/>
              </a:rPr>
              <a:t>640*480</a:t>
            </a:r>
            <a:r>
              <a:rPr lang="zh-CN" altLang="en-US" sz="1600" b="0" dirty="0" smtClean="0">
                <a:solidFill>
                  <a:schemeClr val="tx1"/>
                </a:solidFill>
                <a:latin typeface="微软雅黑" pitchFamily="34" charset="-122"/>
                <a:ea typeface="微软雅黑" pitchFamily="34" charset="-122"/>
              </a:rPr>
              <a:t>（在项目中控标处于不利地位）；但是如果按照整体解决方案的模式出现，相比</a:t>
            </a:r>
            <a:r>
              <a:rPr lang="en-US" altLang="zh-CN" sz="1600" b="0" dirty="0" smtClean="0">
                <a:solidFill>
                  <a:schemeClr val="tx1"/>
                </a:solidFill>
                <a:latin typeface="微软雅黑" pitchFamily="34" charset="-122"/>
                <a:ea typeface="微软雅黑" pitchFamily="34" charset="-122"/>
              </a:rPr>
              <a:t>93</a:t>
            </a:r>
            <a:r>
              <a:rPr lang="zh-CN" altLang="en-US" sz="1600" b="0" dirty="0" smtClean="0">
                <a:solidFill>
                  <a:schemeClr val="tx1"/>
                </a:solidFill>
                <a:latin typeface="微软雅黑" pitchFamily="34" charset="-122"/>
                <a:ea typeface="微软雅黑" pitchFamily="34" charset="-122"/>
              </a:rPr>
              <a:t>系列的具有很大的价格优势</a:t>
            </a:r>
            <a:endParaRPr lang="zh-CN" altLang="en-US" sz="1600" dirty="0">
              <a:solidFill>
                <a:schemeClr val="tx1"/>
              </a:solidFill>
            </a:endParaRPr>
          </a:p>
        </p:txBody>
      </p:sp>
      <p:sp>
        <p:nvSpPr>
          <p:cNvPr id="2" name="标题 1"/>
          <p:cNvSpPr>
            <a:spLocks noGrp="1"/>
          </p:cNvSpPr>
          <p:nvPr>
            <p:ph type="title"/>
          </p:nvPr>
        </p:nvSpPr>
        <p:spPr/>
        <p:txBody>
          <a:bodyPr/>
          <a:lstStyle/>
          <a:p>
            <a:r>
              <a:rPr lang="en-US" altLang="zh-CN" dirty="0" smtClean="0"/>
              <a:t>VGA——X33</a:t>
            </a:r>
            <a:r>
              <a:rPr lang="zh-CN" altLang="en-US" dirty="0" smtClean="0"/>
              <a:t>系列</a:t>
            </a:r>
            <a:endParaRPr lang="zh-CN" altLang="en-US" dirty="0"/>
          </a:p>
        </p:txBody>
      </p:sp>
      <p:sp>
        <p:nvSpPr>
          <p:cNvPr id="14" name="矩形 13"/>
          <p:cNvSpPr/>
          <p:nvPr/>
        </p:nvSpPr>
        <p:spPr>
          <a:xfrm>
            <a:off x="4797615" y="1843685"/>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nvSpPr>
        <p:spPr>
          <a:xfrm>
            <a:off x="822555" y="1000108"/>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VGA</a:t>
            </a:r>
            <a:r>
              <a:rPr lang="zh-CN" altLang="en-US" sz="2000" dirty="0" smtClean="0">
                <a:effectLst>
                  <a:outerShdw blurRad="38100" dist="38100" dir="2700000" algn="tl">
                    <a:srgbClr val="000000">
                      <a:alpha val="43137"/>
                    </a:srgbClr>
                  </a:outerShdw>
                </a:effectLst>
                <a:latin typeface="Cambria Math" pitchFamily="18" charset="0"/>
                <a:ea typeface="华康俪金黑W8(P)"/>
              </a:rPr>
              <a:t>低照度</a:t>
            </a:r>
            <a:r>
              <a:rPr lang="zh-CN" altLang="zh-CN" sz="2000" dirty="0" smtClean="0">
                <a:latin typeface="Cambria Math" pitchFamily="18" charset="0"/>
                <a:ea typeface="华康俪金黑W8(P)"/>
              </a:rPr>
              <a:t>摄像机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DS-2CD733F-E(I)</a:t>
            </a:r>
            <a:endParaRPr lang="zh-CN" altLang="en-US" sz="2000" dirty="0">
              <a:latin typeface="Cambria Math" pitchFamily="18" charset="0"/>
              <a:ea typeface="华康俪金黑W8(P)"/>
            </a:endParaRPr>
          </a:p>
        </p:txBody>
      </p:sp>
      <p:sp>
        <p:nvSpPr>
          <p:cNvPr id="23" name="矩形 22"/>
          <p:cNvSpPr/>
          <p:nvPr/>
        </p:nvSpPr>
        <p:spPr>
          <a:xfrm>
            <a:off x="4715938" y="1000108"/>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effectLst>
                  <a:outerShdw blurRad="38100" dist="38100" dir="2700000" algn="tl">
                    <a:srgbClr val="000000">
                      <a:alpha val="43137"/>
                    </a:srgbClr>
                  </a:outerShdw>
                </a:effectLst>
                <a:latin typeface="Cambria Math" pitchFamily="18" charset="0"/>
                <a:ea typeface="华康俪金黑W8(P)"/>
              </a:rPr>
              <a:t>VGA</a:t>
            </a:r>
            <a:r>
              <a:rPr lang="zh-CN" altLang="en-US" sz="2000" dirty="0" smtClean="0">
                <a:effectLst>
                  <a:outerShdw blurRad="38100" dist="38100" dir="2700000" algn="tl">
                    <a:srgbClr val="000000">
                      <a:alpha val="43137"/>
                    </a:srgbClr>
                  </a:outerShdw>
                </a:effectLst>
                <a:latin typeface="Cambria Math" pitchFamily="18" charset="0"/>
                <a:ea typeface="华康俪金黑W8(P)"/>
              </a:rPr>
              <a:t>低照度</a:t>
            </a:r>
            <a:r>
              <a:rPr lang="zh-CN" altLang="zh-CN" sz="2000" dirty="0" smtClean="0">
                <a:latin typeface="Cambria Math" pitchFamily="18" charset="0"/>
                <a:ea typeface="华康俪金黑W8(P)"/>
              </a:rPr>
              <a:t>摄像机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DS-2CD7133F-E</a:t>
            </a:r>
            <a:endParaRPr lang="zh-CN" altLang="en-US" sz="2000" dirty="0">
              <a:latin typeface="Cambria Math" pitchFamily="18" charset="0"/>
              <a:ea typeface="华康俪金黑W8(P)"/>
            </a:endParaRPr>
          </a:p>
        </p:txBody>
      </p:sp>
      <p:sp>
        <p:nvSpPr>
          <p:cNvPr id="28" name="矩形 27"/>
          <p:cNvSpPr/>
          <p:nvPr/>
        </p:nvSpPr>
        <p:spPr>
          <a:xfrm>
            <a:off x="904232" y="1843685"/>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3" name="图片 12" descr="半球6-365平台半球带红外副本.png"/>
          <p:cNvPicPr>
            <a:picLocks noChangeAspect="1"/>
          </p:cNvPicPr>
          <p:nvPr/>
        </p:nvPicPr>
        <p:blipFill>
          <a:blip r:embed="rId3" cstate="print"/>
          <a:stretch>
            <a:fillRect/>
          </a:stretch>
        </p:blipFill>
        <p:spPr>
          <a:xfrm>
            <a:off x="1733886" y="1921961"/>
            <a:ext cx="1639968" cy="1571640"/>
          </a:xfrm>
          <a:prstGeom prst="rect">
            <a:avLst/>
          </a:prstGeom>
        </p:spPr>
      </p:pic>
      <p:pic>
        <p:nvPicPr>
          <p:cNvPr id="17" name="图片 16" descr="DS-2CD7133-E DS-2CD7153-E.png"/>
          <p:cNvPicPr>
            <a:picLocks noChangeAspect="1"/>
          </p:cNvPicPr>
          <p:nvPr/>
        </p:nvPicPr>
        <p:blipFill>
          <a:blip r:embed="rId4" cstate="print"/>
          <a:stretch>
            <a:fillRect/>
          </a:stretch>
        </p:blipFill>
        <p:spPr>
          <a:xfrm>
            <a:off x="5567917" y="2095177"/>
            <a:ext cx="1758672" cy="1225208"/>
          </a:xfrm>
          <a:prstGeom prst="rect">
            <a:avLst/>
          </a:prstGeom>
        </p:spPr>
      </p:pic>
    </p:spTree>
    <p:extLst>
      <p:ext uri="{BB962C8B-B14F-4D97-AF65-F5344CB8AC3E}">
        <p14:creationId xmlns:p14="http://schemas.microsoft.com/office/powerpoint/2010/main" val="19379441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14876" y="4286257"/>
            <a:ext cx="3464755" cy="92869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室外</a:t>
            </a:r>
            <a:r>
              <a:rPr lang="en-US" altLang="zh-CN" sz="1600" b="0" dirty="0" smtClean="0">
                <a:solidFill>
                  <a:schemeClr val="tx1"/>
                </a:solidFill>
                <a:latin typeface="微软雅黑" pitchFamily="34" charset="-122"/>
                <a:ea typeface="微软雅黑" pitchFamily="34" charset="-122"/>
              </a:rPr>
              <a:t>130</a:t>
            </a:r>
            <a:r>
              <a:rPr lang="zh-CN" altLang="en-US" sz="1600" b="0" dirty="0" smtClean="0">
                <a:solidFill>
                  <a:schemeClr val="tx1"/>
                </a:solidFill>
                <a:latin typeface="微软雅黑" pitchFamily="34" charset="-122"/>
                <a:ea typeface="微软雅黑" pitchFamily="34" charset="-122"/>
              </a:rPr>
              <a:t>万高清，带</a:t>
            </a:r>
            <a:r>
              <a:rPr lang="en-US" altLang="zh-CN" sz="1600" b="0" dirty="0" smtClean="0">
                <a:solidFill>
                  <a:schemeClr val="tx1"/>
                </a:solidFill>
                <a:latin typeface="微软雅黑" pitchFamily="34" charset="-122"/>
                <a:ea typeface="微软雅黑" pitchFamily="34" charset="-122"/>
              </a:rPr>
              <a:t>2.7-9mm</a:t>
            </a:r>
            <a:r>
              <a:rPr lang="zh-CN" altLang="en-US" sz="1600" b="0" dirty="0" smtClean="0">
                <a:solidFill>
                  <a:schemeClr val="tx1"/>
                </a:solidFill>
                <a:latin typeface="微软雅黑" pitchFamily="34" charset="-122"/>
                <a:ea typeface="微软雅黑" pitchFamily="34" charset="-122"/>
              </a:rPr>
              <a:t>的变焦调节，有利于控标</a:t>
            </a:r>
            <a:endParaRPr lang="zh-CN" altLang="en-US" sz="1600" dirty="0">
              <a:solidFill>
                <a:srgbClr val="C00000"/>
              </a:solidFill>
            </a:endParaRPr>
          </a:p>
        </p:txBody>
      </p:sp>
      <p:sp>
        <p:nvSpPr>
          <p:cNvPr id="12" name="矩形 11"/>
          <p:cNvSpPr/>
          <p:nvPr/>
        </p:nvSpPr>
        <p:spPr>
          <a:xfrm>
            <a:off x="821493" y="4286259"/>
            <a:ext cx="3464755" cy="50006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明星产品，性价比高</a:t>
            </a:r>
            <a:endParaRPr lang="zh-CN" altLang="en-US" sz="1600" dirty="0">
              <a:solidFill>
                <a:schemeClr val="tx1"/>
              </a:solidFill>
            </a:endParaRPr>
          </a:p>
        </p:txBody>
      </p:sp>
      <p:sp>
        <p:nvSpPr>
          <p:cNvPr id="2" name="标题 1"/>
          <p:cNvSpPr>
            <a:spLocks noGrp="1"/>
          </p:cNvSpPr>
          <p:nvPr>
            <p:ph type="title"/>
          </p:nvPr>
        </p:nvSpPr>
        <p:spPr/>
        <p:txBody>
          <a:bodyPr/>
          <a:lstStyle/>
          <a:p>
            <a:r>
              <a:rPr lang="zh-CN" altLang="en-US" dirty="0" smtClean="0"/>
              <a:t>百万像素</a:t>
            </a:r>
            <a:r>
              <a:rPr lang="en-US" altLang="zh-CN" dirty="0" smtClean="0"/>
              <a:t>——X64</a:t>
            </a:r>
            <a:r>
              <a:rPr lang="zh-CN" altLang="en-US" dirty="0" smtClean="0"/>
              <a:t>系列</a:t>
            </a:r>
            <a:endParaRPr lang="zh-CN" altLang="en-US" dirty="0"/>
          </a:p>
        </p:txBody>
      </p:sp>
      <p:sp>
        <p:nvSpPr>
          <p:cNvPr id="14" name="矩形 13"/>
          <p:cNvSpPr/>
          <p:nvPr/>
        </p:nvSpPr>
        <p:spPr>
          <a:xfrm>
            <a:off x="4797615" y="2415189"/>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nvSpPr>
        <p:spPr>
          <a:xfrm>
            <a:off x="822555" y="1571612"/>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130</a:t>
            </a:r>
            <a:r>
              <a:rPr lang="zh-CN" altLang="en-US" sz="2000" dirty="0" smtClean="0">
                <a:latin typeface="Cambria Math" pitchFamily="18" charset="0"/>
                <a:ea typeface="华康俪金黑W8(P)"/>
              </a:rPr>
              <a:t>万宽动态低照度</a:t>
            </a:r>
            <a:r>
              <a:rPr lang="zh-CN" altLang="zh-CN" sz="2000" dirty="0" smtClean="0">
                <a:latin typeface="Cambria Math" pitchFamily="18" charset="0"/>
                <a:ea typeface="华康俪金黑W8(P)"/>
              </a:rPr>
              <a:t>摄像机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DS-2CD864FWD-E</a:t>
            </a:r>
            <a:endParaRPr lang="zh-CN" altLang="en-US" sz="2000" dirty="0">
              <a:latin typeface="Cambria Math" pitchFamily="18" charset="0"/>
              <a:ea typeface="华康俪金黑W8(P)"/>
            </a:endParaRPr>
          </a:p>
        </p:txBody>
      </p:sp>
      <p:sp>
        <p:nvSpPr>
          <p:cNvPr id="23" name="矩形 22"/>
          <p:cNvSpPr/>
          <p:nvPr/>
        </p:nvSpPr>
        <p:spPr>
          <a:xfrm>
            <a:off x="4715938" y="1571612"/>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130</a:t>
            </a:r>
            <a:r>
              <a:rPr lang="zh-CN" altLang="en-US" sz="2000" dirty="0" smtClean="0">
                <a:latin typeface="Cambria Math" pitchFamily="18" charset="0"/>
                <a:ea typeface="华康俪金黑W8(P)"/>
              </a:rPr>
              <a:t>万宽动态红外</a:t>
            </a:r>
            <a:r>
              <a:rPr lang="zh-CN" altLang="zh-CN" sz="2000" dirty="0" smtClean="0">
                <a:latin typeface="Cambria Math" pitchFamily="18" charset="0"/>
                <a:ea typeface="华康俪金黑W8(P)"/>
              </a:rPr>
              <a:t>摄像机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DS-2CD8264FWD-EI(S)(Z)</a:t>
            </a:r>
            <a:endParaRPr lang="zh-CN" altLang="en-US" sz="2000" dirty="0">
              <a:latin typeface="Cambria Math" pitchFamily="18" charset="0"/>
              <a:ea typeface="华康俪金黑W8(P)"/>
            </a:endParaRPr>
          </a:p>
        </p:txBody>
      </p:sp>
      <p:sp>
        <p:nvSpPr>
          <p:cNvPr id="28" name="矩形 27"/>
          <p:cNvSpPr/>
          <p:nvPr/>
        </p:nvSpPr>
        <p:spPr>
          <a:xfrm>
            <a:off x="904232" y="2415189"/>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1" name="图片 10" descr="枪机4-365平台枪机副本.png"/>
          <p:cNvPicPr>
            <a:picLocks noChangeAspect="1"/>
          </p:cNvPicPr>
          <p:nvPr/>
        </p:nvPicPr>
        <p:blipFill>
          <a:blip r:embed="rId3" cstate="print"/>
          <a:stretch>
            <a:fillRect/>
          </a:stretch>
        </p:blipFill>
        <p:spPr>
          <a:xfrm>
            <a:off x="1042440" y="2522018"/>
            <a:ext cx="3022860" cy="1514535"/>
          </a:xfrm>
          <a:prstGeom prst="rect">
            <a:avLst/>
          </a:prstGeom>
        </p:spPr>
      </p:pic>
      <p:pic>
        <p:nvPicPr>
          <p:cNvPr id="15" name="图片 14" descr="筒机6副本.png"/>
          <p:cNvPicPr>
            <a:picLocks noChangeAspect="1"/>
          </p:cNvPicPr>
          <p:nvPr/>
        </p:nvPicPr>
        <p:blipFill>
          <a:blip r:embed="rId4" cstate="print"/>
          <a:stretch>
            <a:fillRect/>
          </a:stretch>
        </p:blipFill>
        <p:spPr>
          <a:xfrm>
            <a:off x="4916073" y="2739079"/>
            <a:ext cx="3062361" cy="1080413"/>
          </a:xfrm>
          <a:prstGeom prst="rect">
            <a:avLst/>
          </a:prstGeom>
        </p:spPr>
      </p:pic>
    </p:spTree>
    <p:extLst>
      <p:ext uri="{BB962C8B-B14F-4D97-AF65-F5344CB8AC3E}">
        <p14:creationId xmlns:p14="http://schemas.microsoft.com/office/powerpoint/2010/main" val="12815983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14876" y="4143381"/>
            <a:ext cx="3464755" cy="207170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小巧美观大方、高清建设化建设的一些对外观要求比较高的区域使用，同时期价格优势，项目中有高清要求的，但是没有预算价格比较低的，可以考虑推荐）</a:t>
            </a:r>
            <a:endParaRPr lang="zh-CN" altLang="en-US" sz="1600" dirty="0">
              <a:solidFill>
                <a:srgbClr val="C00000"/>
              </a:solidFill>
            </a:endParaRPr>
          </a:p>
        </p:txBody>
      </p:sp>
      <p:sp>
        <p:nvSpPr>
          <p:cNvPr id="2" name="标题 1"/>
          <p:cNvSpPr>
            <a:spLocks noGrp="1"/>
          </p:cNvSpPr>
          <p:nvPr>
            <p:ph type="title"/>
          </p:nvPr>
        </p:nvSpPr>
        <p:spPr/>
        <p:txBody>
          <a:bodyPr/>
          <a:lstStyle/>
          <a:p>
            <a:r>
              <a:rPr lang="zh-CN" altLang="en-US" dirty="0" smtClean="0"/>
              <a:t>百万像素</a:t>
            </a:r>
            <a:r>
              <a:rPr lang="en-US" altLang="zh-CN" dirty="0" smtClean="0"/>
              <a:t>——X64</a:t>
            </a:r>
            <a:r>
              <a:rPr lang="zh-CN" altLang="en-US" dirty="0" smtClean="0"/>
              <a:t>系列</a:t>
            </a:r>
            <a:endParaRPr lang="zh-CN" altLang="en-US" dirty="0"/>
          </a:p>
        </p:txBody>
      </p:sp>
      <p:sp>
        <p:nvSpPr>
          <p:cNvPr id="14" name="矩形 13"/>
          <p:cNvSpPr/>
          <p:nvPr/>
        </p:nvSpPr>
        <p:spPr>
          <a:xfrm>
            <a:off x="4797615" y="2272313"/>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nvSpPr>
        <p:spPr>
          <a:xfrm>
            <a:off x="822555" y="142873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130</a:t>
            </a:r>
            <a:r>
              <a:rPr lang="zh-CN" altLang="en-US" sz="2000" dirty="0" smtClean="0">
                <a:latin typeface="Cambria Math" pitchFamily="18" charset="0"/>
                <a:ea typeface="华康俪金黑W8(P)"/>
              </a:rPr>
              <a:t>万宽动态低照度</a:t>
            </a:r>
            <a:r>
              <a:rPr lang="zh-CN" altLang="zh-CN" sz="2000" dirty="0" smtClean="0">
                <a:latin typeface="Cambria Math" pitchFamily="18" charset="0"/>
                <a:ea typeface="华康俪金黑W8(P)"/>
              </a:rPr>
              <a:t>摄像机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DS-2CD764FWD-E(I)</a:t>
            </a:r>
            <a:endParaRPr lang="zh-CN" altLang="en-US" sz="2000" dirty="0">
              <a:latin typeface="Cambria Math" pitchFamily="18" charset="0"/>
              <a:ea typeface="华康俪金黑W8(P)"/>
            </a:endParaRPr>
          </a:p>
        </p:txBody>
      </p:sp>
      <p:sp>
        <p:nvSpPr>
          <p:cNvPr id="23" name="矩形 22"/>
          <p:cNvSpPr/>
          <p:nvPr/>
        </p:nvSpPr>
        <p:spPr>
          <a:xfrm>
            <a:off x="4715938" y="142873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130</a:t>
            </a:r>
            <a:r>
              <a:rPr lang="zh-CN" altLang="en-US" sz="2000" dirty="0" smtClean="0">
                <a:latin typeface="Cambria Math" pitchFamily="18" charset="0"/>
                <a:ea typeface="华康俪金黑W8(P)"/>
              </a:rPr>
              <a:t>万低照度</a:t>
            </a:r>
            <a:r>
              <a:rPr lang="zh-CN" altLang="zh-CN" sz="2000" dirty="0" smtClean="0">
                <a:latin typeface="Cambria Math" pitchFamily="18" charset="0"/>
                <a:ea typeface="华康俪金黑W8(P)"/>
              </a:rPr>
              <a:t>摄像机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DS-2CD7164-E</a:t>
            </a:r>
            <a:endParaRPr lang="zh-CN" altLang="en-US" sz="2000" dirty="0">
              <a:latin typeface="Cambria Math" pitchFamily="18" charset="0"/>
              <a:ea typeface="华康俪金黑W8(P)"/>
            </a:endParaRPr>
          </a:p>
        </p:txBody>
      </p:sp>
      <p:sp>
        <p:nvSpPr>
          <p:cNvPr id="28" name="矩形 27"/>
          <p:cNvSpPr/>
          <p:nvPr/>
        </p:nvSpPr>
        <p:spPr>
          <a:xfrm>
            <a:off x="904232" y="2272313"/>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3" name="图片 12" descr="半球6-365平台半球带红外副本.png"/>
          <p:cNvPicPr>
            <a:picLocks noChangeAspect="1"/>
          </p:cNvPicPr>
          <p:nvPr/>
        </p:nvPicPr>
        <p:blipFill>
          <a:blip r:embed="rId3" cstate="print"/>
          <a:stretch>
            <a:fillRect/>
          </a:stretch>
        </p:blipFill>
        <p:spPr>
          <a:xfrm>
            <a:off x="1733886" y="2350589"/>
            <a:ext cx="1639968" cy="1571640"/>
          </a:xfrm>
          <a:prstGeom prst="rect">
            <a:avLst/>
          </a:prstGeom>
        </p:spPr>
      </p:pic>
      <p:sp>
        <p:nvSpPr>
          <p:cNvPr id="11" name="矩形 10"/>
          <p:cNvSpPr/>
          <p:nvPr/>
        </p:nvSpPr>
        <p:spPr>
          <a:xfrm>
            <a:off x="821493" y="4143381"/>
            <a:ext cx="3464755" cy="92869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dirty="0" smtClean="0">
                <a:solidFill>
                  <a:schemeClr val="tx1"/>
                </a:solidFill>
                <a:latin typeface="微软雅黑" pitchFamily="34" charset="-122"/>
                <a:ea typeface="微软雅黑" pitchFamily="34" charset="-122"/>
              </a:rPr>
              <a:t>130</a:t>
            </a:r>
            <a:r>
              <a:rPr lang="zh-CN" altLang="en-US" sz="1600" b="0" dirty="0" smtClean="0">
                <a:solidFill>
                  <a:schemeClr val="tx1"/>
                </a:solidFill>
                <a:latin typeface="微软雅黑" pitchFamily="34" charset="-122"/>
                <a:ea typeface="微软雅黑" pitchFamily="34" charset="-122"/>
              </a:rPr>
              <a:t>万宽动态半球，属于主推的</a:t>
            </a:r>
            <a:r>
              <a:rPr lang="en-US" altLang="zh-CN" sz="1600" b="0" dirty="0" smtClean="0">
                <a:solidFill>
                  <a:schemeClr val="tx1"/>
                </a:solidFill>
                <a:latin typeface="微软雅黑" pitchFamily="34" charset="-122"/>
                <a:ea typeface="微软雅黑" pitchFamily="34" charset="-122"/>
              </a:rPr>
              <a:t>64</a:t>
            </a:r>
            <a:r>
              <a:rPr lang="zh-CN" altLang="en-US" sz="1600" b="0" dirty="0" smtClean="0">
                <a:solidFill>
                  <a:schemeClr val="tx1"/>
                </a:solidFill>
                <a:latin typeface="微软雅黑" pitchFamily="34" charset="-122"/>
                <a:ea typeface="微软雅黑" pitchFamily="34" charset="-122"/>
              </a:rPr>
              <a:t>系列</a:t>
            </a:r>
            <a:endParaRPr lang="zh-CN" altLang="en-US" sz="1600" dirty="0">
              <a:solidFill>
                <a:schemeClr val="tx1"/>
              </a:solidFill>
            </a:endParaRPr>
          </a:p>
        </p:txBody>
      </p:sp>
      <p:pic>
        <p:nvPicPr>
          <p:cNvPr id="15" name="图片 14" descr="DS-2CD7133-E DS-2CD7153-E.png"/>
          <p:cNvPicPr>
            <a:picLocks noChangeAspect="1"/>
          </p:cNvPicPr>
          <p:nvPr/>
        </p:nvPicPr>
        <p:blipFill>
          <a:blip r:embed="rId4" cstate="print"/>
          <a:stretch>
            <a:fillRect/>
          </a:stretch>
        </p:blipFill>
        <p:spPr>
          <a:xfrm>
            <a:off x="5567917" y="2523805"/>
            <a:ext cx="1758672" cy="1225208"/>
          </a:xfrm>
          <a:prstGeom prst="rect">
            <a:avLst/>
          </a:prstGeom>
        </p:spPr>
      </p:pic>
    </p:spTree>
    <p:extLst>
      <p:ext uri="{BB962C8B-B14F-4D97-AF65-F5344CB8AC3E}">
        <p14:creationId xmlns:p14="http://schemas.microsoft.com/office/powerpoint/2010/main" val="31471636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百万像素</a:t>
            </a:r>
            <a:r>
              <a:rPr lang="en-US" altLang="zh-CN" dirty="0" smtClean="0"/>
              <a:t>——X55</a:t>
            </a:r>
            <a:r>
              <a:rPr lang="zh-CN" altLang="en-US" dirty="0" smtClean="0"/>
              <a:t>系列</a:t>
            </a:r>
            <a:endParaRPr lang="zh-CN" altLang="en-US" dirty="0"/>
          </a:p>
        </p:txBody>
      </p:sp>
      <p:sp>
        <p:nvSpPr>
          <p:cNvPr id="20" name="矩形 19"/>
          <p:cNvSpPr/>
          <p:nvPr/>
        </p:nvSpPr>
        <p:spPr>
          <a:xfrm>
            <a:off x="4714876" y="4214821"/>
            <a:ext cx="3464755" cy="57150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dirty="0" smtClean="0">
                <a:solidFill>
                  <a:schemeClr val="tx1"/>
                </a:solidFill>
                <a:latin typeface="微软雅黑" pitchFamily="34" charset="-122"/>
                <a:ea typeface="微软雅黑" pitchFamily="34" charset="-122"/>
              </a:rPr>
              <a:t>CCD</a:t>
            </a:r>
            <a:r>
              <a:rPr lang="zh-CN" altLang="en-US" sz="1600" b="0" dirty="0" smtClean="0">
                <a:solidFill>
                  <a:schemeClr val="tx1"/>
                </a:solidFill>
                <a:latin typeface="微软雅黑" pitchFamily="34" charset="-122"/>
                <a:ea typeface="微软雅黑" pitchFamily="34" charset="-122"/>
              </a:rPr>
              <a:t>传感器，相对价格比较贵；</a:t>
            </a:r>
            <a:endParaRPr lang="zh-CN" altLang="en-US" sz="1600" dirty="0">
              <a:solidFill>
                <a:schemeClr val="tx1"/>
              </a:solidFill>
            </a:endParaRPr>
          </a:p>
        </p:txBody>
      </p:sp>
      <p:sp>
        <p:nvSpPr>
          <p:cNvPr id="22" name="矩形 21"/>
          <p:cNvSpPr/>
          <p:nvPr/>
        </p:nvSpPr>
        <p:spPr>
          <a:xfrm>
            <a:off x="4715938"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200</a:t>
            </a:r>
            <a:r>
              <a:rPr lang="zh-CN" altLang="en-US" sz="2000" dirty="0" smtClean="0">
                <a:latin typeface="Cambria Math" pitchFamily="18" charset="0"/>
                <a:ea typeface="华康俪金黑W8(P)"/>
              </a:rPr>
              <a:t>万</a:t>
            </a:r>
            <a:r>
              <a:rPr lang="zh-CN" altLang="zh-CN" sz="2000" dirty="0" smtClean="0">
                <a:latin typeface="Cambria Math" pitchFamily="18" charset="0"/>
                <a:ea typeface="华康俪金黑W8(P)"/>
              </a:rPr>
              <a:t>摄像机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DS-2CD877BF</a:t>
            </a:r>
            <a:endParaRPr lang="zh-CN" altLang="en-US" sz="2000" dirty="0">
              <a:latin typeface="Cambria Math" pitchFamily="18" charset="0"/>
              <a:ea typeface="华康俪金黑W8(P)"/>
            </a:endParaRPr>
          </a:p>
        </p:txBody>
      </p:sp>
      <p:sp>
        <p:nvSpPr>
          <p:cNvPr id="24" name="矩形 23"/>
          <p:cNvSpPr/>
          <p:nvPr/>
        </p:nvSpPr>
        <p:spPr>
          <a:xfrm>
            <a:off x="4797615" y="2343751"/>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25" name="图片 24" descr="枪机4-365平台枪机副本.png"/>
          <p:cNvPicPr>
            <a:picLocks noChangeAspect="1"/>
          </p:cNvPicPr>
          <p:nvPr/>
        </p:nvPicPr>
        <p:blipFill>
          <a:blip r:embed="rId3" cstate="print"/>
          <a:stretch>
            <a:fillRect/>
          </a:stretch>
        </p:blipFill>
        <p:spPr>
          <a:xfrm>
            <a:off x="4935823" y="2450580"/>
            <a:ext cx="3022860" cy="1514535"/>
          </a:xfrm>
          <a:prstGeom prst="rect">
            <a:avLst/>
          </a:prstGeom>
        </p:spPr>
      </p:pic>
      <p:sp>
        <p:nvSpPr>
          <p:cNvPr id="26" name="矩形 25"/>
          <p:cNvSpPr/>
          <p:nvPr/>
        </p:nvSpPr>
        <p:spPr>
          <a:xfrm>
            <a:off x="821493" y="4214819"/>
            <a:ext cx="3464755" cy="200026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低照度效果，性价比高，</a:t>
            </a:r>
            <a:r>
              <a:rPr lang="en-US" altLang="zh-CN" sz="1600" b="0" dirty="0" smtClean="0">
                <a:solidFill>
                  <a:schemeClr val="tx1"/>
                </a:solidFill>
                <a:latin typeface="微软雅黑" pitchFamily="34" charset="-122"/>
                <a:ea typeface="微软雅黑" pitchFamily="34" charset="-122"/>
              </a:rPr>
              <a:t>200</a:t>
            </a:r>
            <a:r>
              <a:rPr lang="zh-CN" altLang="en-US" sz="1600" b="0" dirty="0" smtClean="0">
                <a:solidFill>
                  <a:schemeClr val="tx1"/>
                </a:solidFill>
                <a:latin typeface="微软雅黑" pitchFamily="34" charset="-122"/>
                <a:ea typeface="微软雅黑" pitchFamily="34" charset="-122"/>
              </a:rPr>
              <a:t>万在没有宽动态要求的，需要加大推广力度，较之</a:t>
            </a:r>
            <a:r>
              <a:rPr lang="en-US" altLang="zh-CN" sz="1600" b="0" dirty="0" smtClean="0">
                <a:solidFill>
                  <a:schemeClr val="tx1"/>
                </a:solidFill>
                <a:latin typeface="微软雅黑" pitchFamily="34" charset="-122"/>
                <a:ea typeface="微软雅黑" pitchFamily="34" charset="-122"/>
              </a:rPr>
              <a:t>854</a:t>
            </a:r>
            <a:r>
              <a:rPr lang="zh-CN" altLang="en-US" sz="1600" b="0" dirty="0" smtClean="0">
                <a:solidFill>
                  <a:schemeClr val="tx1"/>
                </a:solidFill>
                <a:latin typeface="微软雅黑" pitchFamily="34" charset="-122"/>
                <a:ea typeface="微软雅黑" pitchFamily="34" charset="-122"/>
              </a:rPr>
              <a:t>有很大的价格优势，同时这款摄像机有</a:t>
            </a:r>
            <a:r>
              <a:rPr lang="en-US" altLang="zh-CN" sz="1600" b="0" dirty="0" smtClean="0">
                <a:solidFill>
                  <a:schemeClr val="tx1"/>
                </a:solidFill>
                <a:latin typeface="微软雅黑" pitchFamily="34" charset="-122"/>
                <a:ea typeface="微软雅黑" pitchFamily="34" charset="-122"/>
              </a:rPr>
              <a:t>SDI</a:t>
            </a:r>
            <a:r>
              <a:rPr lang="zh-CN" altLang="en-US" sz="1600" b="0" dirty="0" smtClean="0">
                <a:solidFill>
                  <a:schemeClr val="tx1"/>
                </a:solidFill>
                <a:latin typeface="微软雅黑" pitchFamily="34" charset="-122"/>
                <a:ea typeface="微软雅黑" pitchFamily="34" charset="-122"/>
              </a:rPr>
              <a:t>口的机型，可以再项目中推广更有利于控标</a:t>
            </a:r>
            <a:endParaRPr lang="zh-CN" altLang="en-US" sz="1600" dirty="0">
              <a:solidFill>
                <a:srgbClr val="C00000"/>
              </a:solidFill>
            </a:endParaRPr>
          </a:p>
        </p:txBody>
      </p:sp>
      <p:sp>
        <p:nvSpPr>
          <p:cNvPr id="27" name="矩形 26"/>
          <p:cNvSpPr/>
          <p:nvPr/>
        </p:nvSpPr>
        <p:spPr>
          <a:xfrm>
            <a:off x="904232" y="2343751"/>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9" name="矩形 28"/>
          <p:cNvSpPr/>
          <p:nvPr/>
        </p:nvSpPr>
        <p:spPr>
          <a:xfrm>
            <a:off x="822555"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200</a:t>
            </a:r>
            <a:r>
              <a:rPr lang="zh-CN" altLang="en-US" sz="2000" dirty="0" smtClean="0">
                <a:latin typeface="Cambria Math" pitchFamily="18" charset="0"/>
                <a:ea typeface="华康俪金黑W8(P)"/>
              </a:rPr>
              <a:t>万低照度</a:t>
            </a:r>
            <a:r>
              <a:rPr lang="zh-CN" altLang="zh-CN" sz="2000" dirty="0" smtClean="0">
                <a:latin typeface="Cambria Math" pitchFamily="18" charset="0"/>
                <a:ea typeface="华康俪金黑W8(P)"/>
              </a:rPr>
              <a:t>摄像机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DS-2CD855F-E</a:t>
            </a:r>
            <a:endParaRPr lang="zh-CN" altLang="en-US" sz="2000" dirty="0">
              <a:latin typeface="Cambria Math" pitchFamily="18" charset="0"/>
              <a:ea typeface="华康俪金黑W8(P)"/>
            </a:endParaRPr>
          </a:p>
        </p:txBody>
      </p:sp>
      <p:pic>
        <p:nvPicPr>
          <p:cNvPr id="30" name="图片 29" descr="枪机4-365平台枪机副本.png"/>
          <p:cNvPicPr>
            <a:picLocks noChangeAspect="1"/>
          </p:cNvPicPr>
          <p:nvPr/>
        </p:nvPicPr>
        <p:blipFill>
          <a:blip r:embed="rId3" cstate="print"/>
          <a:stretch>
            <a:fillRect/>
          </a:stretch>
        </p:blipFill>
        <p:spPr>
          <a:xfrm>
            <a:off x="1042440" y="2450580"/>
            <a:ext cx="3022860" cy="1514535"/>
          </a:xfrm>
          <a:prstGeom prst="rect">
            <a:avLst/>
          </a:prstGeom>
        </p:spPr>
      </p:pic>
    </p:spTree>
    <p:extLst>
      <p:ext uri="{BB962C8B-B14F-4D97-AF65-F5344CB8AC3E}">
        <p14:creationId xmlns:p14="http://schemas.microsoft.com/office/powerpoint/2010/main" val="7464058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14876" y="4357695"/>
            <a:ext cx="3464755" cy="57150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buClr>
                <a:srgbClr val="FF0000"/>
              </a:buClr>
              <a:buFont typeface="Wingdings" pitchFamily="2" charset="2"/>
              <a:buChar char="n"/>
            </a:pPr>
            <a:r>
              <a:rPr lang="en-US" altLang="zh-CN" sz="1600" b="0" dirty="0" smtClean="0">
                <a:solidFill>
                  <a:schemeClr val="tx1"/>
                </a:solidFill>
                <a:latin typeface="微软雅黑" pitchFamily="34" charset="-122"/>
                <a:ea typeface="微软雅黑" pitchFamily="34" charset="-122"/>
              </a:rPr>
              <a:t>200</a:t>
            </a:r>
            <a:r>
              <a:rPr lang="zh-CN" altLang="en-US" sz="1600" b="0" dirty="0" smtClean="0">
                <a:solidFill>
                  <a:schemeClr val="tx1"/>
                </a:solidFill>
                <a:latin typeface="微软雅黑" pitchFamily="34" charset="-122"/>
                <a:ea typeface="微软雅黑" pitchFamily="34" charset="-122"/>
              </a:rPr>
              <a:t>万宽动态半球</a:t>
            </a:r>
            <a:endParaRPr lang="zh-CN" altLang="en-US" sz="1600" dirty="0">
              <a:solidFill>
                <a:schemeClr val="tx1"/>
              </a:solidFill>
            </a:endParaRPr>
          </a:p>
        </p:txBody>
      </p:sp>
      <p:sp>
        <p:nvSpPr>
          <p:cNvPr id="2" name="标题 1"/>
          <p:cNvSpPr>
            <a:spLocks noGrp="1"/>
          </p:cNvSpPr>
          <p:nvPr>
            <p:ph type="title"/>
          </p:nvPr>
        </p:nvSpPr>
        <p:spPr/>
        <p:txBody>
          <a:bodyPr/>
          <a:lstStyle/>
          <a:p>
            <a:r>
              <a:rPr lang="en-US" altLang="zh-CN" dirty="0" smtClean="0"/>
              <a:t>2</a:t>
            </a:r>
            <a:r>
              <a:rPr lang="zh-CN" altLang="en-US" dirty="0" smtClean="0"/>
              <a:t>百万像素</a:t>
            </a:r>
            <a:r>
              <a:rPr lang="en-US" altLang="zh-CN" dirty="0" smtClean="0"/>
              <a:t>——X55</a:t>
            </a:r>
            <a:r>
              <a:rPr lang="zh-CN" altLang="en-US" dirty="0" smtClean="0"/>
              <a:t>系列</a:t>
            </a:r>
            <a:endParaRPr lang="zh-CN" altLang="en-US" dirty="0"/>
          </a:p>
        </p:txBody>
      </p:sp>
      <p:sp>
        <p:nvSpPr>
          <p:cNvPr id="14" name="矩形 13"/>
          <p:cNvSpPr/>
          <p:nvPr/>
        </p:nvSpPr>
        <p:spPr>
          <a:xfrm>
            <a:off x="4797615" y="2486627"/>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nvSpPr>
        <p:spPr>
          <a:xfrm>
            <a:off x="822555" y="164305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200</a:t>
            </a:r>
            <a:r>
              <a:rPr lang="zh-CN" altLang="en-US" sz="2000" dirty="0" smtClean="0">
                <a:latin typeface="Cambria Math" pitchFamily="18" charset="0"/>
                <a:ea typeface="华康俪金黑W8(P)"/>
              </a:rPr>
              <a:t>万低照</a:t>
            </a:r>
            <a:r>
              <a:rPr lang="zh-CN" altLang="zh-CN" sz="2000" dirty="0" smtClean="0">
                <a:latin typeface="Cambria Math" pitchFamily="18" charset="0"/>
                <a:ea typeface="华康俪金黑W8(P)"/>
              </a:rPr>
              <a:t>摄像机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DS-2CD755F-E</a:t>
            </a:r>
            <a:endParaRPr lang="zh-CN" altLang="en-US" sz="2000" dirty="0">
              <a:latin typeface="Cambria Math" pitchFamily="18" charset="0"/>
              <a:ea typeface="华康俪金黑W8(P)"/>
            </a:endParaRPr>
          </a:p>
        </p:txBody>
      </p:sp>
      <p:sp>
        <p:nvSpPr>
          <p:cNvPr id="23" name="矩形 22"/>
          <p:cNvSpPr/>
          <p:nvPr/>
        </p:nvSpPr>
        <p:spPr>
          <a:xfrm>
            <a:off x="4715938" y="1643050"/>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200</a:t>
            </a:r>
            <a:r>
              <a:rPr lang="zh-CN" altLang="en-US" sz="2000" dirty="0" smtClean="0">
                <a:latin typeface="Cambria Math" pitchFamily="18" charset="0"/>
                <a:ea typeface="华康俪金黑W8(P)"/>
              </a:rPr>
              <a:t>万宽动态</a:t>
            </a:r>
            <a:r>
              <a:rPr lang="zh-CN" altLang="zh-CN" sz="2000" dirty="0" smtClean="0">
                <a:latin typeface="Cambria Math" pitchFamily="18" charset="0"/>
                <a:ea typeface="华康俪金黑W8(P)"/>
              </a:rPr>
              <a:t>摄像机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DS-2CD754FWD-E</a:t>
            </a:r>
            <a:endParaRPr lang="zh-CN" altLang="en-US" sz="2000" dirty="0">
              <a:latin typeface="Cambria Math" pitchFamily="18" charset="0"/>
              <a:ea typeface="华康俪金黑W8(P)"/>
            </a:endParaRPr>
          </a:p>
        </p:txBody>
      </p:sp>
      <p:sp>
        <p:nvSpPr>
          <p:cNvPr id="28" name="矩形 27"/>
          <p:cNvSpPr/>
          <p:nvPr/>
        </p:nvSpPr>
        <p:spPr>
          <a:xfrm>
            <a:off x="904232" y="2486627"/>
            <a:ext cx="3299276" cy="1728192"/>
          </a:xfrm>
          <a:prstGeom prst="rect">
            <a:avLst/>
          </a:prstGeom>
          <a:solidFill>
            <a:schemeClr val="bg1">
              <a:lumMod val="95000"/>
            </a:schemeClr>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3" name="图片 12" descr="半球6-365平台半球带红外副本.png"/>
          <p:cNvPicPr>
            <a:picLocks noChangeAspect="1"/>
          </p:cNvPicPr>
          <p:nvPr/>
        </p:nvPicPr>
        <p:blipFill>
          <a:blip r:embed="rId3" cstate="print"/>
          <a:stretch>
            <a:fillRect/>
          </a:stretch>
        </p:blipFill>
        <p:spPr>
          <a:xfrm>
            <a:off x="1733886" y="2564903"/>
            <a:ext cx="1639968" cy="1571640"/>
          </a:xfrm>
          <a:prstGeom prst="rect">
            <a:avLst/>
          </a:prstGeom>
        </p:spPr>
      </p:pic>
      <p:sp>
        <p:nvSpPr>
          <p:cNvPr id="11" name="矩形 10"/>
          <p:cNvSpPr/>
          <p:nvPr/>
        </p:nvSpPr>
        <p:spPr>
          <a:xfrm>
            <a:off x="821493" y="4357695"/>
            <a:ext cx="3464755" cy="57150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en-US" altLang="zh-CN" sz="1600" b="0" dirty="0" smtClean="0">
                <a:solidFill>
                  <a:schemeClr val="tx1"/>
                </a:solidFill>
                <a:latin typeface="微软雅黑" pitchFamily="34" charset="-122"/>
                <a:ea typeface="微软雅黑" pitchFamily="34" charset="-122"/>
              </a:rPr>
              <a:t>200</a:t>
            </a:r>
            <a:r>
              <a:rPr lang="zh-CN" altLang="en-US" sz="1600" b="0" dirty="0" smtClean="0">
                <a:solidFill>
                  <a:schemeClr val="tx1"/>
                </a:solidFill>
                <a:latin typeface="微软雅黑" pitchFamily="34" charset="-122"/>
                <a:ea typeface="微软雅黑" pitchFamily="34" charset="-122"/>
              </a:rPr>
              <a:t>万低照度半球，主推的</a:t>
            </a:r>
            <a:r>
              <a:rPr lang="en-US" altLang="zh-CN" sz="1600" b="0" dirty="0" smtClean="0">
                <a:solidFill>
                  <a:schemeClr val="tx1"/>
                </a:solidFill>
                <a:latin typeface="微软雅黑" pitchFamily="34" charset="-122"/>
                <a:ea typeface="微软雅黑" pitchFamily="34" charset="-122"/>
              </a:rPr>
              <a:t>55</a:t>
            </a:r>
            <a:r>
              <a:rPr lang="zh-CN" altLang="en-US" sz="1600" b="0" dirty="0" smtClean="0">
                <a:solidFill>
                  <a:schemeClr val="tx1"/>
                </a:solidFill>
                <a:latin typeface="微软雅黑" pitchFamily="34" charset="-122"/>
                <a:ea typeface="微软雅黑" pitchFamily="34" charset="-122"/>
              </a:rPr>
              <a:t>系列</a:t>
            </a:r>
            <a:endParaRPr lang="zh-CN" altLang="en-US" sz="1600" dirty="0" smtClean="0">
              <a:solidFill>
                <a:schemeClr val="tx1"/>
              </a:solidFill>
            </a:endParaRPr>
          </a:p>
          <a:p>
            <a:pPr lvl="0">
              <a:lnSpc>
                <a:spcPct val="150000"/>
              </a:lnSpc>
              <a:buClr>
                <a:srgbClr val="FF0000"/>
              </a:buClr>
              <a:buFont typeface="Wingdings" pitchFamily="2" charset="2"/>
              <a:buChar char="n"/>
            </a:pPr>
            <a:endParaRPr lang="zh-CN" altLang="en-US" sz="1600" dirty="0">
              <a:solidFill>
                <a:schemeClr val="tx1"/>
              </a:solidFill>
            </a:endParaRPr>
          </a:p>
        </p:txBody>
      </p:sp>
      <p:pic>
        <p:nvPicPr>
          <p:cNvPr id="10" name="图片 9" descr="半球6-365平台半球带红外副本.png"/>
          <p:cNvPicPr>
            <a:picLocks noChangeAspect="1"/>
          </p:cNvPicPr>
          <p:nvPr/>
        </p:nvPicPr>
        <p:blipFill>
          <a:blip r:embed="rId3" cstate="print"/>
          <a:stretch>
            <a:fillRect/>
          </a:stretch>
        </p:blipFill>
        <p:spPr>
          <a:xfrm>
            <a:off x="5627269" y="2564903"/>
            <a:ext cx="1639968" cy="1571640"/>
          </a:xfrm>
          <a:prstGeom prst="rect">
            <a:avLst/>
          </a:prstGeom>
        </p:spPr>
      </p:pic>
    </p:spTree>
    <p:extLst>
      <p:ext uri="{BB962C8B-B14F-4D97-AF65-F5344CB8AC3E}">
        <p14:creationId xmlns:p14="http://schemas.microsoft.com/office/powerpoint/2010/main" val="40729052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摄像机选型</a:t>
            </a:r>
            <a:endParaRPr lang="zh-CN" altLang="en-US" dirty="0"/>
          </a:p>
        </p:txBody>
      </p:sp>
      <p:sp>
        <p:nvSpPr>
          <p:cNvPr id="5" name="圆角矩形 4"/>
          <p:cNvSpPr/>
          <p:nvPr/>
        </p:nvSpPr>
        <p:spPr>
          <a:xfrm>
            <a:off x="4143372" y="1500174"/>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形态选型</a:t>
            </a:r>
            <a:endParaRPr lang="zh-CN" altLang="en-US" sz="2000" dirty="0">
              <a:solidFill>
                <a:schemeClr val="tx1"/>
              </a:solidFill>
              <a:latin typeface="Verdana" pitchFamily="34" charset="0"/>
              <a:ea typeface="微软雅黑" pitchFamily="34" charset="-122"/>
            </a:endParaRPr>
          </a:p>
        </p:txBody>
      </p:sp>
      <p:sp>
        <p:nvSpPr>
          <p:cNvPr id="6" name="圆角矩形 5"/>
          <p:cNvSpPr/>
          <p:nvPr/>
        </p:nvSpPr>
        <p:spPr>
          <a:xfrm>
            <a:off x="4138613" y="3503660"/>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镜头选型</a:t>
            </a:r>
            <a:endParaRPr lang="zh-CN" altLang="en-US" sz="2000" dirty="0">
              <a:solidFill>
                <a:schemeClr val="tx1"/>
              </a:solidFill>
              <a:latin typeface="Verdana" pitchFamily="34" charset="0"/>
              <a:ea typeface="微软雅黑" pitchFamily="34" charset="-122"/>
            </a:endParaRPr>
          </a:p>
        </p:txBody>
      </p:sp>
      <p:sp>
        <p:nvSpPr>
          <p:cNvPr id="7" name="圆角矩形 6"/>
          <p:cNvSpPr/>
          <p:nvPr/>
        </p:nvSpPr>
        <p:spPr>
          <a:xfrm>
            <a:off x="4143372" y="2500306"/>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功能选型</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nvSpPr>
        <p:spPr>
          <a:xfrm>
            <a:off x="4138613" y="4511772"/>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配件选型</a:t>
            </a:r>
            <a:endParaRPr lang="zh-CN" altLang="en-US" sz="2000" dirty="0">
              <a:solidFill>
                <a:schemeClr val="tx1"/>
              </a:solidFill>
              <a:latin typeface="Verdana" pitchFamily="34" charset="0"/>
              <a:ea typeface="微软雅黑" pitchFamily="34" charset="-122"/>
            </a:endParaRPr>
          </a:p>
        </p:txBody>
      </p:sp>
      <p:pic>
        <p:nvPicPr>
          <p:cNvPr id="9" name="Picture 6" descr="550365_164020027_2"/>
          <p:cNvPicPr>
            <a:picLocks noChangeAspect="1" noChangeArrowheads="1"/>
          </p:cNvPicPr>
          <p:nvPr/>
        </p:nvPicPr>
        <p:blipFill>
          <a:blip r:embed="rId3" cstate="print"/>
          <a:srcRect/>
          <a:stretch>
            <a:fillRect/>
          </a:stretch>
        </p:blipFill>
        <p:spPr bwMode="auto">
          <a:xfrm>
            <a:off x="323528" y="1268760"/>
            <a:ext cx="3550798" cy="4824535"/>
          </a:xfrm>
          <a:prstGeom prst="rect">
            <a:avLst/>
          </a:prstGeom>
          <a:noFill/>
        </p:spPr>
      </p:pic>
      <p:sp>
        <p:nvSpPr>
          <p:cNvPr id="10" name="圆角矩形 9"/>
          <p:cNvSpPr/>
          <p:nvPr/>
        </p:nvSpPr>
        <p:spPr>
          <a:xfrm>
            <a:off x="4143372" y="5495944"/>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案例分析</a:t>
            </a:r>
            <a:endParaRPr lang="zh-CN" altLang="en-US" sz="2000" dirty="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2332247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椭圆 64"/>
          <p:cNvSpPr/>
          <p:nvPr/>
        </p:nvSpPr>
        <p:spPr>
          <a:xfrm>
            <a:off x="642910" y="2285992"/>
            <a:ext cx="5429288" cy="42862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zh-CN" altLang="en-US" dirty="0" smtClean="0"/>
              <a:t>小威士</a:t>
            </a:r>
            <a:endParaRPr lang="zh-CN" altLang="en-US" dirty="0">
              <a:latin typeface="+mj-ea"/>
            </a:endParaRPr>
          </a:p>
        </p:txBody>
      </p:sp>
      <p:pic>
        <p:nvPicPr>
          <p:cNvPr id="31" name="图片 60"/>
          <p:cNvPicPr>
            <a:picLocks noChangeAspect="1"/>
          </p:cNvPicPr>
          <p:nvPr/>
        </p:nvPicPr>
        <p:blipFill>
          <a:blip r:embed="rId3" cstate="print"/>
          <a:srcRect/>
          <a:stretch>
            <a:fillRect/>
          </a:stretch>
        </p:blipFill>
        <p:spPr bwMode="auto">
          <a:xfrm rot="17568604">
            <a:off x="1421719" y="3297480"/>
            <a:ext cx="322049" cy="1381065"/>
          </a:xfrm>
          <a:prstGeom prst="rect">
            <a:avLst/>
          </a:prstGeom>
          <a:noFill/>
        </p:spPr>
      </p:pic>
      <p:sp>
        <p:nvSpPr>
          <p:cNvPr id="32" name="Text Box 80"/>
          <p:cNvSpPr txBox="1">
            <a:spLocks noChangeArrowheads="1"/>
          </p:cNvSpPr>
          <p:nvPr/>
        </p:nvSpPr>
        <p:spPr bwMode="auto">
          <a:xfrm>
            <a:off x="857224" y="4159686"/>
            <a:ext cx="1643074"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a:r>
              <a:rPr lang="zh-CN" altLang="en-US" sz="1600" b="0" dirty="0" smtClean="0">
                <a:latin typeface="+mj-ea"/>
                <a:ea typeface="+mj-ea"/>
              </a:rPr>
              <a:t>无线遥控钥匙</a:t>
            </a:r>
            <a:endParaRPr lang="zh-CN" altLang="zh-CN" sz="1600" b="0" dirty="0" smtClean="0">
              <a:latin typeface="+mj-ea"/>
              <a:ea typeface="+mj-ea"/>
            </a:endParaRPr>
          </a:p>
        </p:txBody>
      </p:sp>
      <p:sp>
        <p:nvSpPr>
          <p:cNvPr id="35" name="上凸带形 34"/>
          <p:cNvSpPr/>
          <p:nvPr/>
        </p:nvSpPr>
        <p:spPr>
          <a:xfrm>
            <a:off x="5072066" y="1714488"/>
            <a:ext cx="3303595" cy="928694"/>
          </a:xfrm>
          <a:prstGeom prst="ribbon2">
            <a:avLst/>
          </a:prstGeom>
          <a:solidFill>
            <a:srgbClr val="C6070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t>德国红</a:t>
            </a:r>
            <a:r>
              <a:rPr lang="zh-CN" altLang="en-US" sz="2000" dirty="0" smtClean="0"/>
              <a:t>点</a:t>
            </a:r>
            <a:endParaRPr lang="en-US" altLang="zh-CN" sz="2000" dirty="0" smtClean="0"/>
          </a:p>
          <a:p>
            <a:pPr algn="ctr">
              <a:defRPr/>
            </a:pPr>
            <a:r>
              <a:rPr lang="zh-CN" altLang="en-US" sz="2000" dirty="0" smtClean="0"/>
              <a:t>设计大奖</a:t>
            </a:r>
            <a:endParaRPr lang="en-US" altLang="zh-CN" sz="2000" dirty="0"/>
          </a:p>
        </p:txBody>
      </p:sp>
      <p:pic>
        <p:nvPicPr>
          <p:cNvPr id="39" name="图片 6"/>
          <p:cNvPicPr>
            <a:picLocks noChangeAspect="1"/>
          </p:cNvPicPr>
          <p:nvPr/>
        </p:nvPicPr>
        <p:blipFill>
          <a:blip r:embed="rId4" cstate="print"/>
          <a:srcRect/>
          <a:stretch>
            <a:fillRect/>
          </a:stretch>
        </p:blipFill>
        <p:spPr bwMode="auto">
          <a:xfrm rot="17351984">
            <a:off x="1340786" y="4405923"/>
            <a:ext cx="321471" cy="798671"/>
          </a:xfrm>
          <a:prstGeom prst="rect">
            <a:avLst/>
          </a:prstGeom>
          <a:noFill/>
        </p:spPr>
      </p:pic>
      <p:sp>
        <p:nvSpPr>
          <p:cNvPr id="40" name="Text Box 80"/>
          <p:cNvSpPr txBox="1">
            <a:spLocks noChangeArrowheads="1"/>
          </p:cNvSpPr>
          <p:nvPr/>
        </p:nvSpPr>
        <p:spPr bwMode="auto">
          <a:xfrm>
            <a:off x="1105875" y="5034356"/>
            <a:ext cx="1120489" cy="268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latin typeface="+mj-ea"/>
                <a:ea typeface="+mj-ea"/>
              </a:rPr>
              <a:t>无线门磁</a:t>
            </a:r>
            <a:endParaRPr kumimoji="0" lang="zh-CN" sz="1600" b="0" i="0" u="none" strike="noStrike" cap="none" normalizeH="0" baseline="0" dirty="0" smtClean="0">
              <a:ln>
                <a:noFill/>
              </a:ln>
              <a:latin typeface="+mj-ea"/>
              <a:ea typeface="+mj-ea"/>
            </a:endParaRPr>
          </a:p>
        </p:txBody>
      </p:sp>
      <p:sp>
        <p:nvSpPr>
          <p:cNvPr id="57" name="Text Box 103"/>
          <p:cNvSpPr txBox="1">
            <a:spLocks noChangeArrowheads="1"/>
          </p:cNvSpPr>
          <p:nvPr/>
        </p:nvSpPr>
        <p:spPr bwMode="auto">
          <a:xfrm>
            <a:off x="8358214" y="4376330"/>
            <a:ext cx="785786" cy="3385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effectLst/>
                <a:latin typeface="+mj-ea"/>
                <a:ea typeface="+mj-ea"/>
              </a:rPr>
              <a:t>手机</a:t>
            </a:r>
            <a:endParaRPr kumimoji="0" lang="zh-CN" sz="1600" b="0" i="0" u="none" strike="noStrike" cap="none" normalizeH="0" baseline="0" dirty="0" smtClean="0">
              <a:ln>
                <a:noFill/>
              </a:ln>
              <a:effectLst/>
              <a:latin typeface="+mj-ea"/>
              <a:ea typeface="+mj-ea"/>
            </a:endParaRPr>
          </a:p>
        </p:txBody>
      </p:sp>
      <p:sp>
        <p:nvSpPr>
          <p:cNvPr id="59" name="Text Box 102"/>
          <p:cNvSpPr txBox="1">
            <a:spLocks noChangeArrowheads="1"/>
          </p:cNvSpPr>
          <p:nvPr/>
        </p:nvSpPr>
        <p:spPr bwMode="auto">
          <a:xfrm>
            <a:off x="7929586" y="5375526"/>
            <a:ext cx="860408" cy="3385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effectLst/>
                <a:latin typeface="+mj-ea"/>
                <a:ea typeface="+mj-ea"/>
              </a:rPr>
              <a:t>客户端</a:t>
            </a:r>
            <a:endParaRPr kumimoji="0" lang="zh-CN" sz="1600" b="0" i="0" u="none" strike="noStrike" cap="none" normalizeH="0" baseline="0" dirty="0" smtClean="0">
              <a:ln>
                <a:noFill/>
              </a:ln>
              <a:effectLst/>
              <a:latin typeface="+mj-ea"/>
              <a:ea typeface="+mj-ea"/>
            </a:endParaRPr>
          </a:p>
        </p:txBody>
      </p:sp>
      <p:sp>
        <p:nvSpPr>
          <p:cNvPr id="61" name="直接连接符 321"/>
          <p:cNvSpPr>
            <a:spLocks noChangeShapeType="1"/>
          </p:cNvSpPr>
          <p:nvPr/>
        </p:nvSpPr>
        <p:spPr bwMode="auto">
          <a:xfrm>
            <a:off x="7643834" y="4568990"/>
            <a:ext cx="571504" cy="428628"/>
          </a:xfrm>
          <a:prstGeom prst="line">
            <a:avLst/>
          </a:prstGeom>
          <a:noFill/>
          <a:ln w="25400">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endParaRPr lang="zh-CN" altLang="en-US" sz="4800" b="0">
              <a:latin typeface="+mj-ea"/>
              <a:ea typeface="+mj-ea"/>
            </a:endParaRPr>
          </a:p>
        </p:txBody>
      </p:sp>
      <p:sp>
        <p:nvSpPr>
          <p:cNvPr id="62" name="直接连接符 321"/>
          <p:cNvSpPr>
            <a:spLocks noChangeShapeType="1"/>
          </p:cNvSpPr>
          <p:nvPr/>
        </p:nvSpPr>
        <p:spPr bwMode="auto">
          <a:xfrm flipH="1" flipV="1">
            <a:off x="8001024" y="4261272"/>
            <a:ext cx="428628" cy="0"/>
          </a:xfrm>
          <a:prstGeom prst="line">
            <a:avLst/>
          </a:prstGeom>
          <a:noFill/>
          <a:ln w="25400">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endParaRPr lang="zh-CN" altLang="en-US" sz="4800" b="0">
              <a:latin typeface="+mj-ea"/>
              <a:ea typeface="+mj-ea"/>
            </a:endParaRPr>
          </a:p>
        </p:txBody>
      </p:sp>
      <p:sp>
        <p:nvSpPr>
          <p:cNvPr id="63" name="Text Box 80"/>
          <p:cNvSpPr txBox="1">
            <a:spLocks noChangeArrowheads="1"/>
          </p:cNvSpPr>
          <p:nvPr/>
        </p:nvSpPr>
        <p:spPr bwMode="auto">
          <a:xfrm>
            <a:off x="6143636" y="5643578"/>
            <a:ext cx="1714512"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effectLst/>
                <a:latin typeface="+mj-ea"/>
                <a:ea typeface="+mj-ea"/>
              </a:rPr>
              <a:t>WIFI/3G</a:t>
            </a:r>
            <a:r>
              <a:rPr kumimoji="0" lang="zh-CN" altLang="en-US" sz="1600" b="0" i="0" u="none" strike="noStrike" cap="none" normalizeH="0" baseline="0" dirty="0" smtClean="0">
                <a:ln>
                  <a:noFill/>
                </a:ln>
                <a:effectLst/>
                <a:latin typeface="+mj-ea"/>
                <a:ea typeface="+mj-ea"/>
              </a:rPr>
              <a:t>网络</a:t>
            </a:r>
            <a:endParaRPr kumimoji="0" lang="zh-CN" sz="1600" b="0" i="0" u="none" strike="noStrike" cap="none" normalizeH="0" baseline="0" dirty="0" smtClean="0">
              <a:ln>
                <a:noFill/>
              </a:ln>
              <a:effectLst/>
              <a:latin typeface="+mj-ea"/>
              <a:ea typeface="+mj-ea"/>
            </a:endParaRPr>
          </a:p>
        </p:txBody>
      </p:sp>
      <p:sp>
        <p:nvSpPr>
          <p:cNvPr id="64" name="直接连接符 321"/>
          <p:cNvSpPr>
            <a:spLocks noChangeShapeType="1"/>
          </p:cNvSpPr>
          <p:nvPr/>
        </p:nvSpPr>
        <p:spPr bwMode="auto">
          <a:xfrm flipH="1">
            <a:off x="7500958" y="3425982"/>
            <a:ext cx="500066" cy="500066"/>
          </a:xfrm>
          <a:prstGeom prst="line">
            <a:avLst/>
          </a:prstGeom>
          <a:noFill/>
          <a:ln w="25400">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endParaRPr lang="zh-CN" altLang="en-US" sz="4800" b="0">
              <a:latin typeface="+mj-ea"/>
              <a:ea typeface="+mj-ea"/>
            </a:endParaRPr>
          </a:p>
        </p:txBody>
      </p:sp>
      <p:pic>
        <p:nvPicPr>
          <p:cNvPr id="54" name="图片 315"/>
          <p:cNvPicPr>
            <a:picLocks noChangeAspect="1"/>
          </p:cNvPicPr>
          <p:nvPr/>
        </p:nvPicPr>
        <p:blipFill>
          <a:blip r:embed="rId5" cstate="print"/>
          <a:srcRect/>
          <a:stretch>
            <a:fillRect/>
          </a:stretch>
        </p:blipFill>
        <p:spPr bwMode="auto">
          <a:xfrm>
            <a:off x="8001024" y="2928934"/>
            <a:ext cx="507581" cy="579295"/>
          </a:xfrm>
          <a:prstGeom prst="rect">
            <a:avLst/>
          </a:prstGeom>
          <a:noFill/>
        </p:spPr>
      </p:pic>
      <p:sp>
        <p:nvSpPr>
          <p:cNvPr id="55" name="Text Box 94"/>
          <p:cNvSpPr txBox="1">
            <a:spLocks noChangeArrowheads="1"/>
          </p:cNvSpPr>
          <p:nvPr/>
        </p:nvSpPr>
        <p:spPr bwMode="auto">
          <a:xfrm>
            <a:off x="7779195" y="3500438"/>
            <a:ext cx="1150523" cy="3541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effectLst/>
                <a:latin typeface="+mj-ea"/>
                <a:ea typeface="+mj-ea"/>
              </a:rPr>
              <a:t>接警中心</a:t>
            </a:r>
            <a:endParaRPr kumimoji="0" lang="zh-CN" sz="1600" b="0" i="0" u="none" strike="noStrike" cap="none" normalizeH="0" baseline="0" dirty="0" smtClean="0">
              <a:ln>
                <a:noFill/>
              </a:ln>
              <a:effectLst/>
              <a:latin typeface="+mj-ea"/>
              <a:ea typeface="+mj-ea"/>
            </a:endParaRPr>
          </a:p>
        </p:txBody>
      </p:sp>
      <p:pic>
        <p:nvPicPr>
          <p:cNvPr id="56" name="Picture 45" descr="手机"/>
          <p:cNvPicPr>
            <a:picLocks noChangeAspect="1"/>
          </p:cNvPicPr>
          <p:nvPr/>
        </p:nvPicPr>
        <p:blipFill>
          <a:blip r:embed="rId6" cstate="print"/>
          <a:srcRect/>
          <a:stretch>
            <a:fillRect/>
          </a:stretch>
        </p:blipFill>
        <p:spPr bwMode="auto">
          <a:xfrm>
            <a:off x="8409370" y="3975520"/>
            <a:ext cx="532128" cy="414344"/>
          </a:xfrm>
          <a:prstGeom prst="rect">
            <a:avLst/>
          </a:prstGeom>
          <a:noFill/>
        </p:spPr>
      </p:pic>
      <p:pic>
        <p:nvPicPr>
          <p:cNvPr id="58" name="Picture 49" descr="PC"/>
          <p:cNvPicPr>
            <a:picLocks noChangeAspect="1"/>
          </p:cNvPicPr>
          <p:nvPr/>
        </p:nvPicPr>
        <p:blipFill>
          <a:blip r:embed="rId7" cstate="print"/>
          <a:srcRect/>
          <a:stretch>
            <a:fillRect/>
          </a:stretch>
        </p:blipFill>
        <p:spPr bwMode="auto">
          <a:xfrm>
            <a:off x="8073830" y="4854742"/>
            <a:ext cx="570136" cy="618413"/>
          </a:xfrm>
          <a:prstGeom prst="rect">
            <a:avLst/>
          </a:prstGeom>
          <a:noFill/>
        </p:spPr>
      </p:pic>
      <p:pic>
        <p:nvPicPr>
          <p:cNvPr id="69" name="图片 68" descr="未标题-4.png"/>
          <p:cNvPicPr>
            <a:picLocks noChangeAspect="1"/>
          </p:cNvPicPr>
          <p:nvPr/>
        </p:nvPicPr>
        <p:blipFill>
          <a:blip r:embed="rId8" cstate="print"/>
          <a:stretch>
            <a:fillRect/>
          </a:stretch>
        </p:blipFill>
        <p:spPr>
          <a:xfrm>
            <a:off x="2643174" y="2571744"/>
            <a:ext cx="2955773" cy="3290523"/>
          </a:xfrm>
          <a:prstGeom prst="rect">
            <a:avLst/>
          </a:prstGeom>
        </p:spPr>
      </p:pic>
      <p:sp>
        <p:nvSpPr>
          <p:cNvPr id="41" name="椭圆 62"/>
          <p:cNvSpPr>
            <a:spLocks noChangeArrowheads="1"/>
          </p:cNvSpPr>
          <p:nvPr/>
        </p:nvSpPr>
        <p:spPr bwMode="auto">
          <a:xfrm>
            <a:off x="4929190" y="4962280"/>
            <a:ext cx="785818" cy="752736"/>
          </a:xfrm>
          <a:prstGeom prst="ellipse">
            <a:avLst/>
          </a:prstGeom>
          <a:noFill/>
          <a:ln w="25400">
            <a:solidFill>
              <a:srgbClr val="FF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sz="4400" i="0" u="none" strike="noStrike" cap="none" normalizeH="0" baseline="0" dirty="0" smtClean="0">
              <a:ln>
                <a:noFill/>
              </a:ln>
              <a:effectLst/>
              <a:latin typeface="+mj-ea"/>
              <a:ea typeface="+mj-ea"/>
            </a:endParaRPr>
          </a:p>
        </p:txBody>
      </p:sp>
      <p:sp>
        <p:nvSpPr>
          <p:cNvPr id="71" name="直接连接符 321"/>
          <p:cNvSpPr>
            <a:spLocks noChangeShapeType="1"/>
          </p:cNvSpPr>
          <p:nvPr/>
        </p:nvSpPr>
        <p:spPr bwMode="auto">
          <a:xfrm flipH="1">
            <a:off x="5357818" y="4500570"/>
            <a:ext cx="1071570" cy="785818"/>
          </a:xfrm>
          <a:prstGeom prst="line">
            <a:avLst/>
          </a:prstGeom>
          <a:noFill/>
          <a:ln w="25400">
            <a:solidFill>
              <a:schemeClr val="bg1">
                <a:lumMod val="65000"/>
              </a:schemeClr>
            </a:solidFill>
            <a:prstDash val="sysDash"/>
            <a:round/>
            <a:headEnd/>
            <a:tailEnd/>
          </a:ln>
        </p:spPr>
        <p:txBody>
          <a:bodyPr vert="horz" wrap="square" lIns="91440" tIns="45720" rIns="91440" bIns="45720" numCol="1" anchor="t" anchorCtr="0" compatLnSpc="1">
            <a:prstTxWarp prst="textNoShape">
              <a:avLst/>
            </a:prstTxWarp>
          </a:bodyPr>
          <a:lstStyle/>
          <a:p>
            <a:endParaRPr lang="zh-CN" altLang="en-US" sz="4800" b="0">
              <a:latin typeface="+mj-ea"/>
              <a:ea typeface="+mj-ea"/>
            </a:endParaRPr>
          </a:p>
        </p:txBody>
      </p:sp>
      <p:sp>
        <p:nvSpPr>
          <p:cNvPr id="53" name="云形 308"/>
          <p:cNvSpPr>
            <a:spLocks/>
          </p:cNvSpPr>
          <p:nvPr/>
        </p:nvSpPr>
        <p:spPr bwMode="auto">
          <a:xfrm>
            <a:off x="6215074" y="3869756"/>
            <a:ext cx="1965915" cy="984986"/>
          </a:xfrm>
          <a:custGeom>
            <a:avLst/>
            <a:gdLst>
              <a:gd name="T0" fmla="*/ 117271 w 43200"/>
              <a:gd name="T1" fmla="*/ 393243 h 43200"/>
              <a:gd name="T2" fmla="*/ 53975 w 43200"/>
              <a:gd name="T3" fmla="*/ 381270 h 43200"/>
              <a:gd name="T4" fmla="*/ 173120 w 43200"/>
              <a:gd name="T5" fmla="*/ 524269 h 43200"/>
              <a:gd name="T6" fmla="*/ 145433 w 43200"/>
              <a:gd name="T7" fmla="*/ 529992 h 43200"/>
              <a:gd name="T8" fmla="*/ 411759 w 43200"/>
              <a:gd name="T9" fmla="*/ 587228 h 43200"/>
              <a:gd name="T10" fmla="*/ 395067 w 43200"/>
              <a:gd name="T11" fmla="*/ 561089 h 43200"/>
              <a:gd name="T12" fmla="*/ 720341 w 43200"/>
              <a:gd name="T13" fmla="*/ 522045 h 43200"/>
              <a:gd name="T14" fmla="*/ 713669 w 43200"/>
              <a:gd name="T15" fmla="*/ 550723 h 43200"/>
              <a:gd name="T16" fmla="*/ 852830 w 43200"/>
              <a:gd name="T17" fmla="*/ 344825 h 43200"/>
              <a:gd name="T18" fmla="*/ 934067 w 43200"/>
              <a:gd name="T19" fmla="*/ 452026 h 43200"/>
              <a:gd name="T20" fmla="*/ 1044466 w 43200"/>
              <a:gd name="T21" fmla="*/ 230655 h 43200"/>
              <a:gd name="T22" fmla="*/ 1008283 w 43200"/>
              <a:gd name="T23" fmla="*/ 270855 h 43200"/>
              <a:gd name="T24" fmla="*/ 957656 w 43200"/>
              <a:gd name="T25" fmla="*/ 81512 h 43200"/>
              <a:gd name="T26" fmla="*/ 959556 w 43200"/>
              <a:gd name="T27" fmla="*/ 100500 h 43200"/>
              <a:gd name="T28" fmla="*/ 726613 w 43200"/>
              <a:gd name="T29" fmla="*/ 59369 h 43200"/>
              <a:gd name="T30" fmla="*/ 745155 w 43200"/>
              <a:gd name="T31" fmla="*/ 35153 h 43200"/>
              <a:gd name="T32" fmla="*/ 553269 w 43200"/>
              <a:gd name="T33" fmla="*/ 70906 h 43200"/>
              <a:gd name="T34" fmla="*/ 562240 w 43200"/>
              <a:gd name="T35" fmla="*/ 50025 h 43200"/>
              <a:gd name="T36" fmla="*/ 349838 w 43200"/>
              <a:gd name="T37" fmla="*/ 77997 h 43200"/>
              <a:gd name="T38" fmla="*/ 382323 w 43200"/>
              <a:gd name="T39" fmla="*/ 98247 h 43200"/>
              <a:gd name="T40" fmla="*/ 103127 w 43200"/>
              <a:gd name="T41" fmla="*/ 237190 h 43200"/>
              <a:gd name="T42" fmla="*/ 97455 w 43200"/>
              <a:gd name="T43" fmla="*/ 215873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lumMod val="85000"/>
            </a:schemeClr>
          </a:solidFill>
          <a:ln w="25400">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effectLst/>
                <a:latin typeface="+mj-ea"/>
                <a:ea typeface="+mj-ea"/>
              </a:rPr>
              <a:t>Internet</a:t>
            </a:r>
            <a:endParaRPr kumimoji="0" lang="zh-CN" altLang="zh-CN" sz="2000" b="0" i="0" u="none" strike="noStrike" cap="none" normalizeH="0" baseline="0" dirty="0" smtClean="0">
              <a:ln>
                <a:noFill/>
              </a:ln>
              <a:effectLst/>
              <a:latin typeface="+mj-ea"/>
              <a:ea typeface="+mj-ea"/>
            </a:endParaRPr>
          </a:p>
        </p:txBody>
      </p:sp>
      <p:sp>
        <p:nvSpPr>
          <p:cNvPr id="25" name="矩形 24"/>
          <p:cNvSpPr/>
          <p:nvPr/>
        </p:nvSpPr>
        <p:spPr>
          <a:xfrm>
            <a:off x="357158" y="1142984"/>
            <a:ext cx="3714776"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130</a:t>
            </a:r>
            <a:r>
              <a:rPr lang="zh-CN" altLang="en-US" sz="2000" dirty="0" smtClean="0">
                <a:latin typeface="Cambria Math" pitchFamily="18" charset="0"/>
                <a:ea typeface="华康俪金黑W8(P)"/>
              </a:rPr>
              <a:t>万多功能报警型网络摄像机</a:t>
            </a:r>
            <a:r>
              <a:rPr lang="en-US" altLang="zh-CN" sz="2000" dirty="0" smtClean="0">
                <a:latin typeface="Cambria Math" pitchFamily="18" charset="0"/>
                <a:ea typeface="华康俪金黑W8(P)"/>
              </a:rPr>
              <a:t>DS-2CD8464F-E</a:t>
            </a:r>
            <a:r>
              <a:rPr lang="zh-CN" altLang="en-US" sz="2000" dirty="0" smtClean="0">
                <a:latin typeface="Cambria Math" pitchFamily="18" charset="0"/>
                <a:ea typeface="华康俪金黑W8(P)"/>
              </a:rPr>
              <a:t>（</a:t>
            </a:r>
            <a:r>
              <a:rPr lang="en-US" altLang="zh-CN" sz="2000" dirty="0" smtClean="0">
                <a:latin typeface="Cambria Math" pitchFamily="18" charset="0"/>
                <a:ea typeface="华康俪金黑W8(P)"/>
              </a:rPr>
              <a:t>I</a:t>
            </a:r>
            <a:r>
              <a:rPr lang="zh-CN" altLang="en-US" sz="2000" dirty="0" smtClean="0">
                <a:latin typeface="Cambria Math" pitchFamily="18" charset="0"/>
                <a:ea typeface="华康俪金黑W8(P)"/>
              </a:rPr>
              <a:t>）</a:t>
            </a:r>
            <a:endParaRPr lang="zh-CN" altLang="en-US" sz="2000" dirty="0">
              <a:latin typeface="Cambria Math" pitchFamily="18" charset="0"/>
              <a:ea typeface="华康俪金黑W8(P)"/>
            </a:endParaRPr>
          </a:p>
        </p:txBody>
      </p:sp>
    </p:spTree>
    <p:extLst>
      <p:ext uri="{BB962C8B-B14F-4D97-AF65-F5344CB8AC3E}">
        <p14:creationId xmlns:p14="http://schemas.microsoft.com/office/powerpoint/2010/main" val="3911920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blinds(horizontal)">
                                      <p:cBhvr>
                                        <p:cTn id="26" dur="500"/>
                                        <p:tgtEl>
                                          <p:spTgt spid="41"/>
                                        </p:tgtEl>
                                      </p:cBhvr>
                                    </p:animEffect>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blinds(horizontal)">
                                      <p:cBhvr>
                                        <p:cTn id="30" dur="500"/>
                                        <p:tgtEl>
                                          <p:spTgt spid="6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blinds(horizontal)">
                                      <p:cBhvr>
                                        <p:cTn id="33" dur="500"/>
                                        <p:tgtEl>
                                          <p:spTgt spid="71"/>
                                        </p:tgtEl>
                                      </p:cBhvr>
                                    </p:animEffec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32" grpId="0"/>
      <p:bldP spid="35" grpId="0" animBg="1"/>
      <p:bldP spid="40" grpId="0"/>
      <p:bldP spid="57" grpId="0"/>
      <p:bldP spid="59" grpId="0"/>
      <p:bldP spid="61" grpId="0" animBg="1"/>
      <p:bldP spid="62" grpId="0" animBg="1"/>
      <p:bldP spid="63" grpId="0"/>
      <p:bldP spid="64" grpId="0" animBg="1"/>
      <p:bldP spid="55" grpId="0"/>
      <p:bldP spid="41" grpId="0" animBg="1"/>
      <p:bldP spid="71" grpId="0" animBg="1"/>
      <p:bldP spid="5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p:cNvSpPr>
            <a:spLocks noGrp="1" noChangeArrowheads="1"/>
          </p:cNvSpPr>
          <p:nvPr>
            <p:ph type="body" idx="1"/>
          </p:nvPr>
        </p:nvSpPr>
        <p:spPr>
          <a:xfrm>
            <a:off x="3275856" y="2420888"/>
            <a:ext cx="4032448" cy="2592288"/>
          </a:xfrm>
        </p:spPr>
        <p:txBody>
          <a:bodyPr/>
          <a:lstStyle/>
          <a:p>
            <a:pPr marL="0" indent="0" eaLnBrk="1" hangingPunct="1">
              <a:buClr>
                <a:srgbClr val="C00000"/>
              </a:buClr>
              <a:buNone/>
            </a:pPr>
            <a:r>
              <a:rPr lang="zh-CN" altLang="en-US" sz="2400" dirty="0" smtClean="0">
                <a:latin typeface="+mn-ea"/>
              </a:rPr>
              <a:t>模拟摄像机</a:t>
            </a:r>
            <a:endParaRPr lang="en-US" altLang="zh-CN" sz="2400"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dirty="0" smtClean="0">
                <a:latin typeface="+mn-ea"/>
              </a:rPr>
              <a:t>    网络摄像机</a:t>
            </a:r>
            <a:endParaRPr lang="en-US" altLang="zh-CN" sz="2400" dirty="0" smtClean="0">
              <a:latin typeface="+mn-ea"/>
            </a:endParaRPr>
          </a:p>
          <a:p>
            <a:pPr marL="0" indent="0" eaLnBrk="1" hangingPunct="1">
              <a:buClr>
                <a:srgbClr val="C00000"/>
              </a:buClr>
              <a:buNone/>
            </a:pPr>
            <a:endParaRPr lang="en-US" altLang="zh-CN" sz="2400" dirty="0" smtClean="0">
              <a:latin typeface="+mn-ea"/>
            </a:endParaRPr>
          </a:p>
          <a:p>
            <a:pPr marL="0" indent="0" eaLnBrk="1" hangingPunct="1">
              <a:buClr>
                <a:srgbClr val="C00000"/>
              </a:buClr>
              <a:buNone/>
            </a:pPr>
            <a:r>
              <a:rPr lang="zh-CN" altLang="en-US" sz="2400" b="1" dirty="0" smtClean="0">
                <a:latin typeface="+mn-ea"/>
              </a:rPr>
              <a:t>球机</a:t>
            </a:r>
            <a:endParaRPr lang="en-US" altLang="zh-CN" sz="2400" b="1" dirty="0" smtClean="0">
              <a:latin typeface="+mn-ea"/>
            </a:endParaRPr>
          </a:p>
        </p:txBody>
      </p:sp>
      <p:sp>
        <p:nvSpPr>
          <p:cNvPr id="4" name="流程图: 延期 3"/>
          <p:cNvSpPr/>
          <p:nvPr/>
        </p:nvSpPr>
        <p:spPr>
          <a:xfrm>
            <a:off x="323528" y="1340768"/>
            <a:ext cx="2664296" cy="4824536"/>
          </a:xfrm>
          <a:prstGeom prst="flowChartDe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411760" y="2348880"/>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627784" y="3368452"/>
            <a:ext cx="720080" cy="72008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1760" y="4365104"/>
            <a:ext cx="720080" cy="72008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p:txBody>
          <a:bodyPr/>
          <a:lstStyle/>
          <a:p>
            <a:r>
              <a:rPr lang="zh-CN" altLang="en-US" dirty="0" smtClean="0"/>
              <a:t>产品聚焦</a:t>
            </a:r>
            <a:endParaRPr lang="zh-CN" altLang="en-US" sz="2800" dirty="0"/>
          </a:p>
        </p:txBody>
      </p:sp>
    </p:spTree>
    <p:extLst>
      <p:ext uri="{BB962C8B-B14F-4D97-AF65-F5344CB8AC3E}">
        <p14:creationId xmlns:p14="http://schemas.microsoft.com/office/powerpoint/2010/main" val="1619828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50583" y="4500571"/>
            <a:ext cx="3464755" cy="128588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标清主推型号，海康机芯，在转速、预置点、综合功能上有优势；（推广中配合光纤口推广）</a:t>
            </a:r>
            <a:endParaRPr lang="en-US" altLang="zh-CN" sz="1600" b="0" dirty="0" smtClean="0">
              <a:solidFill>
                <a:schemeClr val="tx1"/>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球机</a:t>
            </a:r>
            <a:endParaRPr lang="zh-CN" altLang="en-US" dirty="0"/>
          </a:p>
        </p:txBody>
      </p:sp>
      <p:sp>
        <p:nvSpPr>
          <p:cNvPr id="21" name="矩形 20"/>
          <p:cNvSpPr/>
          <p:nvPr/>
        </p:nvSpPr>
        <p:spPr>
          <a:xfrm>
            <a:off x="858262" y="107154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Cambria Math" pitchFamily="18" charset="0"/>
                <a:ea typeface="华康俪金黑W8(P)"/>
              </a:rPr>
              <a:t>模拟球机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DS-2AF1-514/6</a:t>
            </a:r>
            <a:endParaRPr lang="zh-CN" altLang="en-US" sz="2000" dirty="0">
              <a:latin typeface="Cambria Math" pitchFamily="18" charset="0"/>
              <a:ea typeface="华康俪金黑W8(P)"/>
            </a:endParaRPr>
          </a:p>
        </p:txBody>
      </p:sp>
      <p:sp>
        <p:nvSpPr>
          <p:cNvPr id="23" name="矩形 22"/>
          <p:cNvSpPr/>
          <p:nvPr/>
        </p:nvSpPr>
        <p:spPr>
          <a:xfrm>
            <a:off x="4751645" y="107154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Cambria Math" pitchFamily="18" charset="0"/>
                <a:ea typeface="华康俪金黑W8(P)"/>
              </a:rPr>
              <a:t>网络球机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DS-2DF1-514/6</a:t>
            </a:r>
            <a:endParaRPr lang="zh-CN" altLang="en-US" sz="2000" dirty="0">
              <a:latin typeface="Cambria Math" pitchFamily="18" charset="0"/>
              <a:ea typeface="华康俪金黑W8(P)"/>
            </a:endParaRPr>
          </a:p>
        </p:txBody>
      </p:sp>
      <p:sp>
        <p:nvSpPr>
          <p:cNvPr id="16" name="矩形 15"/>
          <p:cNvSpPr/>
          <p:nvPr/>
        </p:nvSpPr>
        <p:spPr>
          <a:xfrm>
            <a:off x="4833322" y="1915123"/>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57200" y="4500570"/>
            <a:ext cx="3464755" cy="128588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标清主推型号，海康机芯，在转速、预置点、综合功能上有优势；</a:t>
            </a:r>
            <a:endParaRPr lang="en-US" altLang="zh-CN" sz="1600" b="0" dirty="0" smtClean="0">
              <a:solidFill>
                <a:schemeClr val="tx1"/>
              </a:solidFill>
              <a:latin typeface="微软雅黑" pitchFamily="34" charset="-122"/>
              <a:ea typeface="微软雅黑" pitchFamily="34" charset="-122"/>
            </a:endParaRPr>
          </a:p>
        </p:txBody>
      </p:sp>
      <p:sp>
        <p:nvSpPr>
          <p:cNvPr id="18" name="矩形 17"/>
          <p:cNvSpPr/>
          <p:nvPr/>
        </p:nvSpPr>
        <p:spPr>
          <a:xfrm>
            <a:off x="939939" y="1915122"/>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5寸室外球机副本.png"/>
          <p:cNvPicPr>
            <a:picLocks noChangeAspect="1"/>
          </p:cNvPicPr>
          <p:nvPr/>
        </p:nvPicPr>
        <p:blipFill>
          <a:blip r:embed="rId3" cstate="print"/>
          <a:stretch>
            <a:fillRect/>
          </a:stretch>
        </p:blipFill>
        <p:spPr>
          <a:xfrm>
            <a:off x="1752884" y="1969283"/>
            <a:ext cx="1673386" cy="2339951"/>
          </a:xfrm>
          <a:prstGeom prst="rect">
            <a:avLst/>
          </a:prstGeom>
        </p:spPr>
      </p:pic>
      <p:pic>
        <p:nvPicPr>
          <p:cNvPr id="15" name="图片 14" descr="5寸室外球机副本.png"/>
          <p:cNvPicPr>
            <a:picLocks noChangeAspect="1"/>
          </p:cNvPicPr>
          <p:nvPr/>
        </p:nvPicPr>
        <p:blipFill>
          <a:blip r:embed="rId3" cstate="print"/>
          <a:stretch>
            <a:fillRect/>
          </a:stretch>
        </p:blipFill>
        <p:spPr>
          <a:xfrm>
            <a:off x="5646267" y="1969284"/>
            <a:ext cx="1673386" cy="2339951"/>
          </a:xfrm>
          <a:prstGeom prst="rect">
            <a:avLst/>
          </a:prstGeom>
        </p:spPr>
      </p:pic>
    </p:spTree>
    <p:extLst>
      <p:ext uri="{BB962C8B-B14F-4D97-AF65-F5344CB8AC3E}">
        <p14:creationId xmlns:p14="http://schemas.microsoft.com/office/powerpoint/2010/main" val="8980440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50583" y="4500571"/>
            <a:ext cx="3464755" cy="171451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平安城市以及街道等室外公共区域使用比较多，可考虑光纤口以及裸数据的模式，配合综合平台的光纤编码板等一起推广</a:t>
            </a:r>
            <a:endParaRPr lang="en-US" altLang="zh-CN" sz="1600" b="0" dirty="0" smtClean="0">
              <a:solidFill>
                <a:schemeClr val="tx1"/>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球机</a:t>
            </a:r>
            <a:endParaRPr lang="zh-CN" altLang="en-US" dirty="0"/>
          </a:p>
        </p:txBody>
      </p:sp>
      <p:sp>
        <p:nvSpPr>
          <p:cNvPr id="21" name="矩形 20"/>
          <p:cNvSpPr/>
          <p:nvPr/>
        </p:nvSpPr>
        <p:spPr>
          <a:xfrm>
            <a:off x="858262" y="107154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130</a:t>
            </a:r>
            <a:r>
              <a:rPr lang="zh-CN" altLang="en-US" sz="2000" dirty="0" smtClean="0">
                <a:latin typeface="Cambria Math" pitchFamily="18" charset="0"/>
                <a:ea typeface="华康俪金黑W8(P)"/>
              </a:rPr>
              <a:t>万球机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DS-2DF1-574D</a:t>
            </a:r>
            <a:endParaRPr lang="zh-CN" altLang="en-US" sz="2000" dirty="0">
              <a:latin typeface="Cambria Math" pitchFamily="18" charset="0"/>
              <a:ea typeface="华康俪金黑W8(P)"/>
            </a:endParaRPr>
          </a:p>
        </p:txBody>
      </p:sp>
      <p:sp>
        <p:nvSpPr>
          <p:cNvPr id="23" name="矩形 22"/>
          <p:cNvSpPr/>
          <p:nvPr/>
        </p:nvSpPr>
        <p:spPr>
          <a:xfrm>
            <a:off x="4751645" y="1071546"/>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200</a:t>
            </a:r>
            <a:r>
              <a:rPr lang="zh-CN" altLang="en-US" sz="2000" dirty="0" smtClean="0">
                <a:latin typeface="Cambria Math" pitchFamily="18" charset="0"/>
                <a:ea typeface="华康俪金黑W8(P)"/>
              </a:rPr>
              <a:t>万球机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DS-2DF1-583D</a:t>
            </a:r>
            <a:endParaRPr lang="zh-CN" altLang="en-US" sz="2000" dirty="0">
              <a:latin typeface="Cambria Math" pitchFamily="18" charset="0"/>
              <a:ea typeface="华康俪金黑W8(P)"/>
            </a:endParaRPr>
          </a:p>
        </p:txBody>
      </p:sp>
      <p:sp>
        <p:nvSpPr>
          <p:cNvPr id="16" name="矩形 15"/>
          <p:cNvSpPr/>
          <p:nvPr/>
        </p:nvSpPr>
        <p:spPr>
          <a:xfrm>
            <a:off x="4833322" y="1915123"/>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57200" y="4500570"/>
            <a:ext cx="3464755" cy="1714511"/>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价格相比</a:t>
            </a:r>
            <a:r>
              <a:rPr lang="en-US" altLang="zh-CN" sz="1600" b="0" dirty="0" smtClean="0">
                <a:solidFill>
                  <a:schemeClr val="tx1"/>
                </a:solidFill>
                <a:latin typeface="微软雅黑" pitchFamily="34" charset="-122"/>
                <a:ea typeface="微软雅黑" pitchFamily="34" charset="-122"/>
              </a:rPr>
              <a:t>583</a:t>
            </a:r>
            <a:r>
              <a:rPr lang="zh-CN" altLang="en-US" sz="1600" b="0" dirty="0" smtClean="0">
                <a:solidFill>
                  <a:schemeClr val="tx1"/>
                </a:solidFill>
                <a:latin typeface="微软雅黑" pitchFamily="34" charset="-122"/>
                <a:ea typeface="微软雅黑" pitchFamily="34" charset="-122"/>
              </a:rPr>
              <a:t>有优势，高清建设需求，带</a:t>
            </a:r>
            <a:r>
              <a:rPr lang="en-US" altLang="zh-CN" sz="1600" b="0" dirty="0" smtClean="0">
                <a:solidFill>
                  <a:schemeClr val="tx1"/>
                </a:solidFill>
                <a:latin typeface="微软雅黑" pitchFamily="34" charset="-122"/>
                <a:ea typeface="微软雅黑" pitchFamily="34" charset="-122"/>
              </a:rPr>
              <a:t>3D</a:t>
            </a:r>
            <a:r>
              <a:rPr lang="zh-CN" altLang="en-US" sz="1600" b="0" dirty="0" smtClean="0">
                <a:solidFill>
                  <a:schemeClr val="tx1"/>
                </a:solidFill>
                <a:latin typeface="微软雅黑" pitchFamily="34" charset="-122"/>
                <a:ea typeface="微软雅黑" pitchFamily="34" charset="-122"/>
              </a:rPr>
              <a:t>降噪功能；由于室外使用比较多，推广中可采用红外的</a:t>
            </a:r>
            <a:endParaRPr lang="en-US" altLang="zh-CN" sz="1600" b="0" dirty="0" smtClean="0">
              <a:solidFill>
                <a:schemeClr val="tx1"/>
              </a:solidFill>
              <a:latin typeface="微软雅黑" pitchFamily="34" charset="-122"/>
              <a:ea typeface="微软雅黑" pitchFamily="34" charset="-122"/>
            </a:endParaRPr>
          </a:p>
        </p:txBody>
      </p:sp>
      <p:sp>
        <p:nvSpPr>
          <p:cNvPr id="18" name="矩形 17"/>
          <p:cNvSpPr/>
          <p:nvPr/>
        </p:nvSpPr>
        <p:spPr>
          <a:xfrm>
            <a:off x="939939" y="1915122"/>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5寸室外球机副本.png"/>
          <p:cNvPicPr>
            <a:picLocks noChangeAspect="1"/>
          </p:cNvPicPr>
          <p:nvPr/>
        </p:nvPicPr>
        <p:blipFill>
          <a:blip r:embed="rId3" cstate="print"/>
          <a:stretch>
            <a:fillRect/>
          </a:stretch>
        </p:blipFill>
        <p:spPr>
          <a:xfrm>
            <a:off x="1752884" y="1969283"/>
            <a:ext cx="1673386" cy="2339951"/>
          </a:xfrm>
          <a:prstGeom prst="rect">
            <a:avLst/>
          </a:prstGeom>
        </p:spPr>
      </p:pic>
      <p:pic>
        <p:nvPicPr>
          <p:cNvPr id="15" name="图片 14" descr="5寸室外球机副本.png"/>
          <p:cNvPicPr>
            <a:picLocks noChangeAspect="1"/>
          </p:cNvPicPr>
          <p:nvPr/>
        </p:nvPicPr>
        <p:blipFill>
          <a:blip r:embed="rId3" cstate="print"/>
          <a:stretch>
            <a:fillRect/>
          </a:stretch>
        </p:blipFill>
        <p:spPr>
          <a:xfrm>
            <a:off x="5646267" y="1969284"/>
            <a:ext cx="1673386" cy="2339951"/>
          </a:xfrm>
          <a:prstGeom prst="rect">
            <a:avLst/>
          </a:prstGeom>
        </p:spPr>
      </p:pic>
    </p:spTree>
    <p:extLst>
      <p:ext uri="{BB962C8B-B14F-4D97-AF65-F5344CB8AC3E}">
        <p14:creationId xmlns:p14="http://schemas.microsoft.com/office/powerpoint/2010/main" val="9998794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50583" y="4929199"/>
            <a:ext cx="3464755" cy="57150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红外球机，主推产品</a:t>
            </a:r>
            <a:endParaRPr lang="en-US" altLang="zh-CN" sz="1600" b="0" dirty="0" smtClean="0">
              <a:solidFill>
                <a:schemeClr val="tx1"/>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球机</a:t>
            </a:r>
            <a:endParaRPr lang="zh-CN" altLang="en-US" dirty="0"/>
          </a:p>
        </p:txBody>
      </p:sp>
      <p:sp>
        <p:nvSpPr>
          <p:cNvPr id="21" name="矩形 20"/>
          <p:cNvSpPr/>
          <p:nvPr/>
        </p:nvSpPr>
        <p:spPr>
          <a:xfrm>
            <a:off x="858262"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Cambria Math" pitchFamily="18" charset="0"/>
                <a:ea typeface="华康俪金黑W8(P)"/>
              </a:rPr>
              <a:t>模拟球机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DS-2AF1-714/6</a:t>
            </a:r>
            <a:endParaRPr lang="zh-CN" altLang="en-US" sz="2000" dirty="0">
              <a:latin typeface="Cambria Math" pitchFamily="18" charset="0"/>
              <a:ea typeface="华康俪金黑W8(P)"/>
            </a:endParaRPr>
          </a:p>
        </p:txBody>
      </p:sp>
      <p:sp>
        <p:nvSpPr>
          <p:cNvPr id="23" name="矩形 22"/>
          <p:cNvSpPr/>
          <p:nvPr/>
        </p:nvSpPr>
        <p:spPr>
          <a:xfrm>
            <a:off x="4751645"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Cambria Math" pitchFamily="18" charset="0"/>
                <a:ea typeface="华康俪金黑W8(P)"/>
              </a:rPr>
              <a:t>网络球机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DS-2DF1-714/6</a:t>
            </a:r>
            <a:endParaRPr lang="zh-CN" altLang="en-US" sz="2000" dirty="0">
              <a:latin typeface="Cambria Math" pitchFamily="18" charset="0"/>
              <a:ea typeface="华康俪金黑W8(P)"/>
            </a:endParaRPr>
          </a:p>
        </p:txBody>
      </p:sp>
      <p:sp>
        <p:nvSpPr>
          <p:cNvPr id="16" name="矩形 15"/>
          <p:cNvSpPr/>
          <p:nvPr/>
        </p:nvSpPr>
        <p:spPr>
          <a:xfrm>
            <a:off x="4833322" y="2343751"/>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57200" y="4929198"/>
            <a:ext cx="3464755" cy="571503"/>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红外球机，主推产品</a:t>
            </a:r>
            <a:endParaRPr lang="en-US" altLang="zh-CN" sz="1600" b="0" dirty="0" smtClean="0">
              <a:solidFill>
                <a:schemeClr val="tx1"/>
              </a:solidFill>
              <a:latin typeface="微软雅黑" pitchFamily="34" charset="-122"/>
              <a:ea typeface="微软雅黑" pitchFamily="34" charset="-122"/>
            </a:endParaRPr>
          </a:p>
        </p:txBody>
      </p:sp>
      <p:sp>
        <p:nvSpPr>
          <p:cNvPr id="18" name="矩形 17"/>
          <p:cNvSpPr/>
          <p:nvPr/>
        </p:nvSpPr>
        <p:spPr>
          <a:xfrm>
            <a:off x="939939" y="2343750"/>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红外高清球机-左副本.png"/>
          <p:cNvPicPr>
            <a:picLocks noChangeAspect="1"/>
          </p:cNvPicPr>
          <p:nvPr/>
        </p:nvPicPr>
        <p:blipFill>
          <a:blip r:embed="rId3" cstate="print"/>
          <a:stretch>
            <a:fillRect/>
          </a:stretch>
        </p:blipFill>
        <p:spPr>
          <a:xfrm>
            <a:off x="5696480" y="2389172"/>
            <a:ext cx="1501547" cy="2357430"/>
          </a:xfrm>
          <a:prstGeom prst="rect">
            <a:avLst/>
          </a:prstGeom>
        </p:spPr>
      </p:pic>
      <p:pic>
        <p:nvPicPr>
          <p:cNvPr id="17" name="图片 16" descr="红外高清球机-左副本.png"/>
          <p:cNvPicPr>
            <a:picLocks noChangeAspect="1"/>
          </p:cNvPicPr>
          <p:nvPr/>
        </p:nvPicPr>
        <p:blipFill>
          <a:blip r:embed="rId3" cstate="print"/>
          <a:stretch>
            <a:fillRect/>
          </a:stretch>
        </p:blipFill>
        <p:spPr>
          <a:xfrm>
            <a:off x="1838804" y="2389171"/>
            <a:ext cx="1501547" cy="2357430"/>
          </a:xfrm>
          <a:prstGeom prst="rect">
            <a:avLst/>
          </a:prstGeom>
        </p:spPr>
      </p:pic>
    </p:spTree>
    <p:extLst>
      <p:ext uri="{BB962C8B-B14F-4D97-AF65-F5344CB8AC3E}">
        <p14:creationId xmlns:p14="http://schemas.microsoft.com/office/powerpoint/2010/main" val="11162452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50583" y="4929199"/>
            <a:ext cx="3464755" cy="857255"/>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红外球机，带</a:t>
            </a:r>
            <a:r>
              <a:rPr lang="en-US" altLang="zh-CN" sz="1600" b="0" dirty="0" smtClean="0">
                <a:solidFill>
                  <a:schemeClr val="tx1"/>
                </a:solidFill>
                <a:latin typeface="微软雅黑" pitchFamily="34" charset="-122"/>
                <a:ea typeface="微软雅黑" pitchFamily="34" charset="-122"/>
              </a:rPr>
              <a:t>3D</a:t>
            </a:r>
            <a:r>
              <a:rPr lang="zh-CN" altLang="en-US" sz="1600" b="0" dirty="0" smtClean="0">
                <a:solidFill>
                  <a:schemeClr val="tx1"/>
                </a:solidFill>
                <a:latin typeface="微软雅黑" pitchFamily="34" charset="-122"/>
                <a:ea typeface="微软雅黑" pitchFamily="34" charset="-122"/>
              </a:rPr>
              <a:t>降噪功能，主推产品</a:t>
            </a:r>
            <a:endParaRPr lang="en-US" altLang="zh-CN" sz="1600" b="0" dirty="0" smtClean="0">
              <a:solidFill>
                <a:schemeClr val="tx1"/>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球机</a:t>
            </a:r>
            <a:endParaRPr lang="zh-CN" altLang="en-US" dirty="0"/>
          </a:p>
        </p:txBody>
      </p:sp>
      <p:sp>
        <p:nvSpPr>
          <p:cNvPr id="21" name="矩形 20"/>
          <p:cNvSpPr/>
          <p:nvPr/>
        </p:nvSpPr>
        <p:spPr>
          <a:xfrm>
            <a:off x="858262"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130</a:t>
            </a:r>
            <a:r>
              <a:rPr lang="zh-CN" altLang="en-US" sz="2000" dirty="0" smtClean="0">
                <a:latin typeface="Cambria Math" pitchFamily="18" charset="0"/>
                <a:ea typeface="华康俪金黑W8(P)"/>
              </a:rPr>
              <a:t>万球机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DS-2DF1-774D</a:t>
            </a:r>
            <a:endParaRPr lang="zh-CN" altLang="en-US" sz="2000" dirty="0">
              <a:latin typeface="Cambria Math" pitchFamily="18" charset="0"/>
              <a:ea typeface="华康俪金黑W8(P)"/>
            </a:endParaRPr>
          </a:p>
        </p:txBody>
      </p:sp>
      <p:sp>
        <p:nvSpPr>
          <p:cNvPr id="23" name="矩形 22"/>
          <p:cNvSpPr/>
          <p:nvPr/>
        </p:nvSpPr>
        <p:spPr>
          <a:xfrm>
            <a:off x="4751645" y="1500174"/>
            <a:ext cx="3462630" cy="742975"/>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Cambria Math" pitchFamily="18" charset="0"/>
                <a:ea typeface="华康俪金黑W8(P)"/>
              </a:rPr>
              <a:t>200</a:t>
            </a:r>
            <a:r>
              <a:rPr lang="zh-CN" altLang="en-US" sz="2000" dirty="0" smtClean="0">
                <a:latin typeface="Cambria Math" pitchFamily="18" charset="0"/>
                <a:ea typeface="华康俪金黑W8(P)"/>
              </a:rPr>
              <a:t>万球机</a:t>
            </a:r>
            <a:endParaRPr lang="en-US" altLang="zh-CN" sz="2000" dirty="0" smtClean="0">
              <a:latin typeface="Cambria Math" pitchFamily="18" charset="0"/>
              <a:ea typeface="华康俪金黑W8(P)"/>
            </a:endParaRPr>
          </a:p>
          <a:p>
            <a:pPr algn="ctr"/>
            <a:r>
              <a:rPr lang="en-US" altLang="zh-CN" sz="2000" dirty="0" smtClean="0">
                <a:latin typeface="Cambria Math" pitchFamily="18" charset="0"/>
                <a:ea typeface="华康俪金黑W8(P)"/>
              </a:rPr>
              <a:t>DS-2DF1-783D</a:t>
            </a:r>
            <a:endParaRPr lang="zh-CN" altLang="en-US" sz="2000" dirty="0">
              <a:latin typeface="Cambria Math" pitchFamily="18" charset="0"/>
              <a:ea typeface="华康俪金黑W8(P)"/>
            </a:endParaRPr>
          </a:p>
        </p:txBody>
      </p:sp>
      <p:sp>
        <p:nvSpPr>
          <p:cNvPr id="16" name="矩形 15"/>
          <p:cNvSpPr/>
          <p:nvPr/>
        </p:nvSpPr>
        <p:spPr>
          <a:xfrm>
            <a:off x="4833322" y="2343751"/>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57200" y="4929198"/>
            <a:ext cx="3464755" cy="857255"/>
          </a:xfrm>
          <a:prstGeom prst="rect">
            <a:avLst/>
          </a:prstGeom>
          <a:solidFill>
            <a:schemeClr val="bg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buClr>
                <a:srgbClr val="FF0000"/>
              </a:buClr>
              <a:buFont typeface="Wingdings" pitchFamily="2" charset="2"/>
              <a:buChar char="n"/>
            </a:pPr>
            <a:r>
              <a:rPr lang="zh-CN" altLang="en-US" sz="1600" b="0" dirty="0" smtClean="0">
                <a:solidFill>
                  <a:schemeClr val="tx1"/>
                </a:solidFill>
                <a:latin typeface="微软雅黑" pitchFamily="34" charset="-122"/>
                <a:ea typeface="微软雅黑" pitchFamily="34" charset="-122"/>
              </a:rPr>
              <a:t>红外球机，带</a:t>
            </a:r>
            <a:r>
              <a:rPr lang="en-US" altLang="zh-CN" sz="1600" b="0" dirty="0" smtClean="0">
                <a:solidFill>
                  <a:schemeClr val="tx1"/>
                </a:solidFill>
                <a:latin typeface="微软雅黑" pitchFamily="34" charset="-122"/>
                <a:ea typeface="微软雅黑" pitchFamily="34" charset="-122"/>
              </a:rPr>
              <a:t>3D</a:t>
            </a:r>
            <a:r>
              <a:rPr lang="zh-CN" altLang="en-US" sz="1600" b="0" dirty="0" smtClean="0">
                <a:solidFill>
                  <a:schemeClr val="tx1"/>
                </a:solidFill>
                <a:latin typeface="微软雅黑" pitchFamily="34" charset="-122"/>
                <a:ea typeface="微软雅黑" pitchFamily="34" charset="-122"/>
              </a:rPr>
              <a:t>降噪功能，主推产品</a:t>
            </a:r>
            <a:endParaRPr lang="en-US" altLang="zh-CN" sz="1600" b="0" dirty="0" smtClean="0">
              <a:solidFill>
                <a:schemeClr val="tx1"/>
              </a:solidFill>
              <a:latin typeface="微软雅黑" pitchFamily="34" charset="-122"/>
              <a:ea typeface="微软雅黑" pitchFamily="34" charset="-122"/>
            </a:endParaRPr>
          </a:p>
        </p:txBody>
      </p:sp>
      <p:sp>
        <p:nvSpPr>
          <p:cNvPr id="18" name="矩形 17"/>
          <p:cNvSpPr/>
          <p:nvPr/>
        </p:nvSpPr>
        <p:spPr>
          <a:xfrm>
            <a:off x="939939" y="2343750"/>
            <a:ext cx="3299276" cy="2448272"/>
          </a:xfrm>
          <a:prstGeom prst="rect">
            <a:avLst/>
          </a:prstGeom>
          <a:solidFill>
            <a:schemeClr val="bg1"/>
          </a:solidFill>
          <a:ln w="19050">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红外高清球机-左副本.png"/>
          <p:cNvPicPr>
            <a:picLocks noChangeAspect="1"/>
          </p:cNvPicPr>
          <p:nvPr/>
        </p:nvPicPr>
        <p:blipFill>
          <a:blip r:embed="rId3" cstate="print"/>
          <a:stretch>
            <a:fillRect/>
          </a:stretch>
        </p:blipFill>
        <p:spPr>
          <a:xfrm>
            <a:off x="5696480" y="2389172"/>
            <a:ext cx="1501547" cy="2357430"/>
          </a:xfrm>
          <a:prstGeom prst="rect">
            <a:avLst/>
          </a:prstGeom>
        </p:spPr>
      </p:pic>
      <p:pic>
        <p:nvPicPr>
          <p:cNvPr id="12" name="图片 11" descr="红外高清球机-左副本.png"/>
          <p:cNvPicPr>
            <a:picLocks noChangeAspect="1"/>
          </p:cNvPicPr>
          <p:nvPr/>
        </p:nvPicPr>
        <p:blipFill>
          <a:blip r:embed="rId3" cstate="print"/>
          <a:stretch>
            <a:fillRect/>
          </a:stretch>
        </p:blipFill>
        <p:spPr>
          <a:xfrm>
            <a:off x="1838804" y="2389171"/>
            <a:ext cx="1501547" cy="2357430"/>
          </a:xfrm>
          <a:prstGeom prst="rect">
            <a:avLst/>
          </a:prstGeom>
        </p:spPr>
      </p:pic>
    </p:spTree>
    <p:extLst>
      <p:ext uri="{BB962C8B-B14F-4D97-AF65-F5344CB8AC3E}">
        <p14:creationId xmlns:p14="http://schemas.microsoft.com/office/powerpoint/2010/main" val="1768731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摄像机选型</a:t>
            </a:r>
            <a:endParaRPr lang="zh-CN" altLang="en-US" dirty="0"/>
          </a:p>
        </p:txBody>
      </p:sp>
      <p:sp>
        <p:nvSpPr>
          <p:cNvPr id="5" name="圆角矩形 4"/>
          <p:cNvSpPr/>
          <p:nvPr/>
        </p:nvSpPr>
        <p:spPr>
          <a:xfrm>
            <a:off x="4139952" y="1500174"/>
            <a:ext cx="4321175" cy="576263"/>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形态选型</a:t>
            </a:r>
            <a:endParaRPr lang="zh-CN" altLang="en-US" sz="2000" dirty="0">
              <a:solidFill>
                <a:schemeClr val="tx1"/>
              </a:solidFill>
              <a:latin typeface="Verdana" pitchFamily="34" charset="0"/>
              <a:ea typeface="微软雅黑" pitchFamily="34" charset="-122"/>
            </a:endParaRPr>
          </a:p>
        </p:txBody>
      </p:sp>
      <p:sp>
        <p:nvSpPr>
          <p:cNvPr id="6" name="圆角矩形 5"/>
          <p:cNvSpPr/>
          <p:nvPr/>
        </p:nvSpPr>
        <p:spPr>
          <a:xfrm>
            <a:off x="4139952" y="2508287"/>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功能选型</a:t>
            </a:r>
            <a:endParaRPr lang="zh-CN" altLang="en-US" sz="2000" dirty="0">
              <a:solidFill>
                <a:schemeClr val="tx1"/>
              </a:solidFill>
              <a:latin typeface="Verdana" pitchFamily="34" charset="0"/>
              <a:ea typeface="微软雅黑" pitchFamily="34" charset="-122"/>
            </a:endParaRPr>
          </a:p>
        </p:txBody>
      </p:sp>
      <p:sp>
        <p:nvSpPr>
          <p:cNvPr id="7" name="圆角矩形 6"/>
          <p:cNvSpPr/>
          <p:nvPr/>
        </p:nvSpPr>
        <p:spPr>
          <a:xfrm>
            <a:off x="4143372" y="5500702"/>
            <a:ext cx="4321175" cy="57626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案例分析</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nvSpPr>
        <p:spPr>
          <a:xfrm>
            <a:off x="4139952" y="3516399"/>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镜头选型</a:t>
            </a:r>
            <a:endParaRPr lang="zh-CN" altLang="en-US" sz="2000" dirty="0">
              <a:solidFill>
                <a:schemeClr val="tx1"/>
              </a:solidFill>
              <a:latin typeface="Verdana" pitchFamily="34" charset="0"/>
              <a:ea typeface="微软雅黑" pitchFamily="34" charset="-122"/>
            </a:endParaRPr>
          </a:p>
        </p:txBody>
      </p:sp>
      <p:pic>
        <p:nvPicPr>
          <p:cNvPr id="9" name="Picture 6" descr="550365_164020027_2"/>
          <p:cNvPicPr>
            <a:picLocks noChangeAspect="1" noChangeArrowheads="1"/>
          </p:cNvPicPr>
          <p:nvPr/>
        </p:nvPicPr>
        <p:blipFill>
          <a:blip r:embed="rId3" cstate="print"/>
          <a:srcRect/>
          <a:stretch>
            <a:fillRect/>
          </a:stretch>
        </p:blipFill>
        <p:spPr bwMode="auto">
          <a:xfrm>
            <a:off x="323528" y="1268760"/>
            <a:ext cx="3550798" cy="4824535"/>
          </a:xfrm>
          <a:prstGeom prst="rect">
            <a:avLst/>
          </a:prstGeom>
          <a:noFill/>
        </p:spPr>
      </p:pic>
      <p:sp>
        <p:nvSpPr>
          <p:cNvPr id="10" name="圆角矩形 9"/>
          <p:cNvSpPr/>
          <p:nvPr/>
        </p:nvSpPr>
        <p:spPr>
          <a:xfrm>
            <a:off x="4143372" y="4500570"/>
            <a:ext cx="4321175" cy="576262"/>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配件选型</a:t>
            </a:r>
            <a:endParaRPr lang="zh-CN" altLang="en-US" sz="2000" dirty="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1930592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小区楼宇</a:t>
            </a:r>
            <a:endParaRPr lang="zh-CN" altLang="en-US" dirty="0"/>
          </a:p>
        </p:txBody>
      </p:sp>
      <p:sp>
        <p:nvSpPr>
          <p:cNvPr id="3" name="内容占位符 2"/>
          <p:cNvSpPr>
            <a:spLocks noGrp="1"/>
          </p:cNvSpPr>
          <p:nvPr>
            <p:ph idx="1"/>
          </p:nvPr>
        </p:nvSpPr>
        <p:spPr>
          <a:xfrm>
            <a:off x="357158" y="1357298"/>
            <a:ext cx="8418512" cy="5095890"/>
          </a:xfrm>
        </p:spPr>
        <p:txBody>
          <a:bodyPr/>
          <a:lstStyle/>
          <a:p>
            <a:pPr lvl="0"/>
            <a:r>
              <a:rPr lang="zh-CN" altLang="zh-CN" sz="2000" dirty="0" smtClean="0"/>
              <a:t>视频监控现状：</a:t>
            </a:r>
          </a:p>
          <a:p>
            <a:pPr lvl="1"/>
            <a:r>
              <a:rPr lang="zh-CN" altLang="zh-CN" sz="1800" dirty="0" smtClean="0"/>
              <a:t>小区楼宇是城市生活必不可少的一部分，失窃和打劫等事件时有发生</a:t>
            </a:r>
            <a:endParaRPr lang="zh-CN" altLang="zh-CN" sz="2400" dirty="0" smtClean="0"/>
          </a:p>
          <a:p>
            <a:pPr lvl="1"/>
            <a:r>
              <a:rPr lang="zh-CN" altLang="zh-CN" sz="1800" dirty="0" smtClean="0"/>
              <a:t>目前采用</a:t>
            </a:r>
            <a:r>
              <a:rPr lang="en-US" altLang="zh-CN" sz="1800" dirty="0" smtClean="0"/>
              <a:t>540TVL</a:t>
            </a:r>
            <a:r>
              <a:rPr lang="zh-CN" altLang="zh-CN" sz="1800" dirty="0" smtClean="0"/>
              <a:t>左右的模拟摄像机监控，只能监控事件的过程，无法捕捉细节，无法为事后侦查提供有效情报</a:t>
            </a:r>
            <a:endParaRPr lang="zh-CN" altLang="zh-CN" sz="2400" dirty="0" smtClean="0"/>
          </a:p>
          <a:p>
            <a:r>
              <a:rPr lang="zh-CN" altLang="en-US" sz="2000" dirty="0" smtClean="0"/>
              <a:t>典型场景：</a:t>
            </a:r>
            <a:r>
              <a:rPr lang="zh-CN" altLang="zh-CN" sz="2000" dirty="0" smtClean="0"/>
              <a:t>周界</a:t>
            </a:r>
            <a:r>
              <a:rPr lang="en-US" altLang="zh-CN" sz="2000" dirty="0" smtClean="0"/>
              <a:t>/</a:t>
            </a:r>
            <a:r>
              <a:rPr lang="zh-CN" altLang="zh-CN" sz="2000" dirty="0" smtClean="0"/>
              <a:t>园区</a:t>
            </a:r>
            <a:r>
              <a:rPr lang="en-US" altLang="zh-CN" sz="2000" dirty="0" smtClean="0"/>
              <a:t>/</a:t>
            </a:r>
            <a:r>
              <a:rPr lang="zh-CN" altLang="zh-CN" sz="2000" dirty="0" smtClean="0"/>
              <a:t>楼梯</a:t>
            </a:r>
            <a:r>
              <a:rPr lang="en-US" altLang="zh-CN" sz="2000" dirty="0" smtClean="0"/>
              <a:t>/</a:t>
            </a:r>
            <a:r>
              <a:rPr lang="zh-CN" altLang="zh-CN" sz="2000" dirty="0" smtClean="0"/>
              <a:t>走廊</a:t>
            </a:r>
            <a:r>
              <a:rPr lang="zh-CN" altLang="en-US" sz="2000" dirty="0" smtClean="0"/>
              <a:t>、</a:t>
            </a:r>
            <a:r>
              <a:rPr lang="zh-CN" altLang="zh-CN" sz="2000" dirty="0" smtClean="0"/>
              <a:t>车库</a:t>
            </a:r>
            <a:r>
              <a:rPr lang="zh-CN" altLang="en-US" sz="2000" dirty="0" smtClean="0"/>
              <a:t>、</a:t>
            </a:r>
            <a:r>
              <a:rPr lang="zh-CN" altLang="zh-CN" sz="2000" dirty="0" smtClean="0"/>
              <a:t>大厅出入口</a:t>
            </a:r>
            <a:r>
              <a:rPr lang="zh-CN" altLang="en-US" sz="2000" dirty="0" smtClean="0"/>
              <a:t>、</a:t>
            </a:r>
            <a:r>
              <a:rPr lang="zh-CN" altLang="zh-CN" sz="2000" dirty="0" smtClean="0"/>
              <a:t>车库出入口</a:t>
            </a:r>
            <a:endParaRPr lang="zh-CN" altLang="en-US" sz="2000" dirty="0" smtClean="0">
              <a:latin typeface="+mj-ea"/>
            </a:endParaRPr>
          </a:p>
          <a:p>
            <a:endParaRPr lang="en-US" altLang="zh-CN" sz="2000" dirty="0" smtClean="0"/>
          </a:p>
          <a:p>
            <a:pPr lvl="1"/>
            <a:endParaRPr lang="zh-CN" altLang="en-US" sz="1600" dirty="0"/>
          </a:p>
        </p:txBody>
      </p:sp>
      <p:grpSp>
        <p:nvGrpSpPr>
          <p:cNvPr id="4" name="组合 9"/>
          <p:cNvGrpSpPr/>
          <p:nvPr/>
        </p:nvGrpSpPr>
        <p:grpSpPr>
          <a:xfrm>
            <a:off x="285720" y="928670"/>
            <a:ext cx="7072362" cy="428628"/>
            <a:chOff x="214282" y="928670"/>
            <a:chExt cx="7072362" cy="428628"/>
          </a:xfrm>
        </p:grpSpPr>
        <p:sp>
          <p:nvSpPr>
            <p:cNvPr id="5" name="圆角矩形 4"/>
            <p:cNvSpPr/>
            <p:nvPr/>
          </p:nvSpPr>
          <p:spPr>
            <a:xfrm>
              <a:off x="2571736"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金融网点</a:t>
              </a:r>
              <a:endParaRPr lang="zh-CN" altLang="en-US" sz="2000" dirty="0">
                <a:solidFill>
                  <a:schemeClr val="tx1"/>
                </a:solidFill>
                <a:latin typeface="Verdana" pitchFamily="34" charset="0"/>
                <a:ea typeface="微软雅黑" pitchFamily="34" charset="-122"/>
              </a:endParaRPr>
            </a:p>
          </p:txBody>
        </p:sp>
        <p:sp>
          <p:nvSpPr>
            <p:cNvPr id="8" name="圆角矩形 7"/>
            <p:cNvSpPr/>
            <p:nvPr/>
          </p:nvSpPr>
          <p:spPr>
            <a:xfrm>
              <a:off x="214282"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小区楼宇</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14" name="圆角矩形 13"/>
            <p:cNvSpPr/>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平安城市</a:t>
              </a:r>
              <a:endParaRPr lang="zh-CN" altLang="en-US" sz="2000" dirty="0">
                <a:solidFill>
                  <a:schemeClr val="tx1"/>
                </a:solidFill>
                <a:latin typeface="Verdana" pitchFamily="34" charset="0"/>
                <a:ea typeface="微软雅黑" pitchFamily="34" charset="-122"/>
              </a:endParaRPr>
            </a:p>
          </p:txBody>
        </p:sp>
      </p:grpSp>
      <p:pic>
        <p:nvPicPr>
          <p:cNvPr id="9" name="图片 8" descr="小区.png"/>
          <p:cNvPicPr/>
          <p:nvPr/>
        </p:nvPicPr>
        <p:blipFill>
          <a:blip r:embed="rId2" cstate="print"/>
          <a:stretch>
            <a:fillRect/>
          </a:stretch>
        </p:blipFill>
        <p:spPr>
          <a:xfrm>
            <a:off x="1768502" y="3429000"/>
            <a:ext cx="5160952" cy="3096571"/>
          </a:xfrm>
          <a:prstGeom prst="rect">
            <a:avLst/>
          </a:prstGeom>
        </p:spPr>
      </p:pic>
    </p:spTree>
    <p:extLst>
      <p:ext uri="{BB962C8B-B14F-4D97-AF65-F5344CB8AC3E}">
        <p14:creationId xmlns:p14="http://schemas.microsoft.com/office/powerpoint/2010/main" val="793975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监控场景需求分析</a:t>
            </a:r>
            <a:endParaRPr lang="zh-CN" altLang="en-US" dirty="0"/>
          </a:p>
        </p:txBody>
      </p:sp>
      <p:sp>
        <p:nvSpPr>
          <p:cNvPr id="9" name="圆角矩形 8"/>
          <p:cNvSpPr/>
          <p:nvPr/>
        </p:nvSpPr>
        <p:spPr>
          <a:xfrm>
            <a:off x="2143108" y="1591025"/>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smtClean="0"/>
              <a:t>监控特点：</a:t>
            </a:r>
            <a:r>
              <a:rPr lang="zh-CN" altLang="zh-CN" sz="1400" dirty="0" smtClean="0"/>
              <a:t>要求看清进出人员的脸部特征，但环境亮度变化较大，逆光环境</a:t>
            </a:r>
            <a:endParaRPr lang="zh-CN" altLang="zh-CN" sz="1400" dirty="0"/>
          </a:p>
        </p:txBody>
      </p:sp>
      <p:sp>
        <p:nvSpPr>
          <p:cNvPr id="10" name="圆角矩形 9"/>
          <p:cNvSpPr/>
          <p:nvPr/>
        </p:nvSpPr>
        <p:spPr>
          <a:xfrm>
            <a:off x="2143108" y="2869499"/>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smtClean="0"/>
              <a:t>监控特点：</a:t>
            </a:r>
            <a:r>
              <a:rPr lang="zh-CN" altLang="zh-CN" sz="1400" dirty="0" smtClean="0"/>
              <a:t>要求监控是否有破坏性事件发生，看清可疑人员脸部特征，但夜间环境光照条件差</a:t>
            </a:r>
            <a:endParaRPr lang="zh-CN" altLang="zh-CN" sz="1400" dirty="0"/>
          </a:p>
        </p:txBody>
      </p:sp>
      <p:sp>
        <p:nvSpPr>
          <p:cNvPr id="11" name="圆角矩形 10"/>
          <p:cNvSpPr/>
          <p:nvPr/>
        </p:nvSpPr>
        <p:spPr>
          <a:xfrm>
            <a:off x="2143108" y="4210708"/>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smtClean="0"/>
              <a:t>监控特点：</a:t>
            </a:r>
            <a:r>
              <a:rPr lang="zh-CN" altLang="zh-CN" sz="1400" dirty="0" smtClean="0"/>
              <a:t>要求监控是否有破坏性事件发生，看清可疑人员脸部特征，但夜间环境光照条件差</a:t>
            </a:r>
            <a:endParaRPr lang="zh-CN" altLang="zh-CN" sz="1400" dirty="0"/>
          </a:p>
        </p:txBody>
      </p:sp>
      <p:sp>
        <p:nvSpPr>
          <p:cNvPr id="12" name="圆角矩形 11"/>
          <p:cNvSpPr/>
          <p:nvPr/>
        </p:nvSpPr>
        <p:spPr>
          <a:xfrm>
            <a:off x="2143108" y="5387346"/>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t>监控特点：</a:t>
            </a:r>
            <a:r>
              <a:rPr lang="zh-CN" altLang="zh-CN" sz="1400" dirty="0" smtClean="0"/>
              <a:t>要求看清进出人员的脸部特征和车牌信息，但夜间车灯光线太强</a:t>
            </a:r>
            <a:endParaRPr lang="zh-CN" altLang="zh-CN" sz="1400" dirty="0"/>
          </a:p>
        </p:txBody>
      </p:sp>
      <p:sp>
        <p:nvSpPr>
          <p:cNvPr id="13" name="圆角矩形 12"/>
          <p:cNvSpPr/>
          <p:nvPr/>
        </p:nvSpPr>
        <p:spPr>
          <a:xfrm>
            <a:off x="6679612" y="1591025"/>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FF00"/>
                </a:solidFill>
              </a:rPr>
              <a:t>宽动态</a:t>
            </a:r>
            <a:endParaRPr lang="zh-CN" altLang="en-US" sz="1600" b="1" dirty="0">
              <a:solidFill>
                <a:srgbClr val="FFFF00"/>
              </a:solidFill>
            </a:endParaRPr>
          </a:p>
        </p:txBody>
      </p:sp>
      <p:sp>
        <p:nvSpPr>
          <p:cNvPr id="14" name="圆角矩形 13"/>
          <p:cNvSpPr/>
          <p:nvPr/>
        </p:nvSpPr>
        <p:spPr>
          <a:xfrm>
            <a:off x="6679612" y="2869499"/>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FF00"/>
                </a:solidFill>
              </a:rPr>
              <a:t>红外、防水</a:t>
            </a:r>
            <a:endParaRPr lang="zh-CN" altLang="en-US" sz="1600" b="1" dirty="0">
              <a:solidFill>
                <a:srgbClr val="FFFF00"/>
              </a:solidFill>
            </a:endParaRPr>
          </a:p>
        </p:txBody>
      </p:sp>
      <p:sp>
        <p:nvSpPr>
          <p:cNvPr id="15" name="圆角矩形 14"/>
          <p:cNvSpPr/>
          <p:nvPr/>
        </p:nvSpPr>
        <p:spPr>
          <a:xfrm>
            <a:off x="6679612" y="4210708"/>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FF00"/>
                </a:solidFill>
              </a:rPr>
              <a:t>红外、防水</a:t>
            </a:r>
            <a:endParaRPr lang="zh-CN" altLang="en-US" sz="1600" b="1" dirty="0">
              <a:solidFill>
                <a:srgbClr val="FFFF00"/>
              </a:solidFill>
            </a:endParaRPr>
          </a:p>
        </p:txBody>
      </p:sp>
      <p:sp>
        <p:nvSpPr>
          <p:cNvPr id="16" name="圆角矩形 15"/>
          <p:cNvSpPr/>
          <p:nvPr/>
        </p:nvSpPr>
        <p:spPr>
          <a:xfrm>
            <a:off x="6679612" y="5387346"/>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FF00"/>
                </a:solidFill>
              </a:rPr>
              <a:t>强光抑制</a:t>
            </a:r>
            <a:endParaRPr lang="zh-CN" altLang="en-US" sz="1600" b="1" dirty="0">
              <a:solidFill>
                <a:srgbClr val="FFFF00"/>
              </a:solidFill>
            </a:endParaRPr>
          </a:p>
        </p:txBody>
      </p:sp>
      <p:sp>
        <p:nvSpPr>
          <p:cNvPr id="19" name="TextBox 18"/>
          <p:cNvSpPr txBox="1"/>
          <p:nvPr/>
        </p:nvSpPr>
        <p:spPr>
          <a:xfrm>
            <a:off x="271470" y="2533051"/>
            <a:ext cx="1800200" cy="338554"/>
          </a:xfrm>
          <a:prstGeom prst="rect">
            <a:avLst/>
          </a:prstGeom>
          <a:noFill/>
        </p:spPr>
        <p:txBody>
          <a:bodyPr wrap="square" rtlCol="0">
            <a:spAutoFit/>
          </a:bodyPr>
          <a:lstStyle/>
          <a:p>
            <a:pPr algn="ctr"/>
            <a:r>
              <a:rPr lang="zh-CN" altLang="en-US" sz="1600" dirty="0" smtClean="0">
                <a:latin typeface="+mj-ea"/>
                <a:ea typeface="+mj-ea"/>
              </a:rPr>
              <a:t>大厅出入口</a:t>
            </a:r>
            <a:endParaRPr lang="zh-CN" altLang="en-US" sz="1600" dirty="0">
              <a:latin typeface="+mj-ea"/>
              <a:ea typeface="+mj-ea"/>
            </a:endParaRPr>
          </a:p>
        </p:txBody>
      </p:sp>
      <p:sp>
        <p:nvSpPr>
          <p:cNvPr id="22" name="TextBox 21"/>
          <p:cNvSpPr txBox="1"/>
          <p:nvPr/>
        </p:nvSpPr>
        <p:spPr>
          <a:xfrm>
            <a:off x="734868" y="5090710"/>
            <a:ext cx="792088" cy="338554"/>
          </a:xfrm>
          <a:prstGeom prst="rect">
            <a:avLst/>
          </a:prstGeom>
          <a:noFill/>
        </p:spPr>
        <p:txBody>
          <a:bodyPr wrap="square" rtlCol="0">
            <a:spAutoFit/>
          </a:bodyPr>
          <a:lstStyle/>
          <a:p>
            <a:pPr algn="ctr"/>
            <a:r>
              <a:rPr lang="zh-CN" altLang="en-US" sz="1600" dirty="0" smtClean="0">
                <a:latin typeface="+mj-ea"/>
                <a:ea typeface="+mj-ea"/>
              </a:rPr>
              <a:t>园区</a:t>
            </a:r>
            <a:endParaRPr lang="zh-CN" altLang="en-US" sz="1600" dirty="0">
              <a:latin typeface="+mj-ea"/>
              <a:ea typeface="+mj-ea"/>
            </a:endParaRPr>
          </a:p>
        </p:txBody>
      </p:sp>
      <p:sp>
        <p:nvSpPr>
          <p:cNvPr id="25" name="TextBox 24"/>
          <p:cNvSpPr txBox="1"/>
          <p:nvPr/>
        </p:nvSpPr>
        <p:spPr>
          <a:xfrm>
            <a:off x="500034" y="6376594"/>
            <a:ext cx="1297284" cy="338554"/>
          </a:xfrm>
          <a:prstGeom prst="rect">
            <a:avLst/>
          </a:prstGeom>
          <a:noFill/>
        </p:spPr>
        <p:txBody>
          <a:bodyPr wrap="square" rtlCol="0">
            <a:spAutoFit/>
          </a:bodyPr>
          <a:lstStyle/>
          <a:p>
            <a:pPr algn="ctr"/>
            <a:r>
              <a:rPr lang="zh-CN" altLang="en-US" sz="1600" dirty="0" smtClean="0">
                <a:latin typeface="+mj-ea"/>
                <a:ea typeface="+mj-ea"/>
              </a:rPr>
              <a:t>车库出入口</a:t>
            </a:r>
            <a:endParaRPr lang="zh-CN" altLang="en-US" sz="1600" dirty="0">
              <a:latin typeface="+mj-ea"/>
              <a:ea typeface="+mj-ea"/>
            </a:endParaRPr>
          </a:p>
        </p:txBody>
      </p:sp>
      <p:sp>
        <p:nvSpPr>
          <p:cNvPr id="27" name="TextBox 26"/>
          <p:cNvSpPr txBox="1"/>
          <p:nvPr/>
        </p:nvSpPr>
        <p:spPr>
          <a:xfrm>
            <a:off x="714348" y="3834346"/>
            <a:ext cx="857256" cy="338554"/>
          </a:xfrm>
          <a:prstGeom prst="rect">
            <a:avLst/>
          </a:prstGeom>
          <a:noFill/>
        </p:spPr>
        <p:txBody>
          <a:bodyPr wrap="square" rtlCol="0">
            <a:spAutoFit/>
          </a:bodyPr>
          <a:lstStyle/>
          <a:p>
            <a:pPr algn="ctr"/>
            <a:r>
              <a:rPr lang="zh-CN" altLang="en-US" sz="1600" dirty="0" smtClean="0">
                <a:latin typeface="+mj-ea"/>
                <a:ea typeface="+mj-ea"/>
              </a:rPr>
              <a:t>周界</a:t>
            </a:r>
            <a:endParaRPr lang="zh-CN" altLang="en-US" sz="1600" dirty="0">
              <a:latin typeface="+mj-ea"/>
              <a:ea typeface="+mj-ea"/>
            </a:endParaRPr>
          </a:p>
        </p:txBody>
      </p:sp>
      <p:pic>
        <p:nvPicPr>
          <p:cNvPr id="1026" name="Picture 2"/>
          <p:cNvPicPr>
            <a:picLocks noChangeAspect="1" noChangeArrowheads="1"/>
          </p:cNvPicPr>
          <p:nvPr/>
        </p:nvPicPr>
        <p:blipFill>
          <a:blip r:embed="rId2" cstate="print"/>
          <a:srcRect/>
          <a:stretch>
            <a:fillRect/>
          </a:stretch>
        </p:blipFill>
        <p:spPr bwMode="auto">
          <a:xfrm>
            <a:off x="357158" y="1571613"/>
            <a:ext cx="1527720" cy="1000131"/>
          </a:xfrm>
          <a:prstGeom prst="rect">
            <a:avLst/>
          </a:prstGeom>
          <a:noFill/>
          <a:ln w="9525">
            <a:solidFill>
              <a:srgbClr val="0070C0"/>
            </a:solid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357158" y="2857496"/>
            <a:ext cx="1500197" cy="1000131"/>
          </a:xfrm>
          <a:prstGeom prst="rect">
            <a:avLst/>
          </a:prstGeom>
          <a:noFill/>
          <a:ln w="9525">
            <a:solidFill>
              <a:srgbClr val="0070C0"/>
            </a:solid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357158" y="4143380"/>
            <a:ext cx="1542430" cy="1000132"/>
          </a:xfrm>
          <a:prstGeom prst="rect">
            <a:avLst/>
          </a:prstGeom>
          <a:noFill/>
          <a:ln w="9525">
            <a:solidFill>
              <a:srgbClr val="0070C0"/>
            </a:solidFill>
            <a:miter lim="800000"/>
            <a:headEnd/>
            <a:tailEnd/>
          </a:ln>
          <a:effectLst/>
        </p:spPr>
      </p:pic>
      <p:pic>
        <p:nvPicPr>
          <p:cNvPr id="1029" name="Picture 5"/>
          <p:cNvPicPr>
            <a:picLocks noChangeAspect="1" noChangeArrowheads="1"/>
          </p:cNvPicPr>
          <p:nvPr/>
        </p:nvPicPr>
        <p:blipFill>
          <a:blip r:embed="rId5" cstate="print"/>
          <a:srcRect/>
          <a:stretch>
            <a:fillRect/>
          </a:stretch>
        </p:blipFill>
        <p:spPr bwMode="auto">
          <a:xfrm>
            <a:off x="357158" y="5399744"/>
            <a:ext cx="1549915" cy="1000132"/>
          </a:xfrm>
          <a:prstGeom prst="rect">
            <a:avLst/>
          </a:prstGeom>
          <a:noFill/>
          <a:ln w="9525">
            <a:solidFill>
              <a:srgbClr val="0070C0"/>
            </a:solidFill>
            <a:miter lim="800000"/>
            <a:headEnd/>
            <a:tailEnd/>
          </a:ln>
          <a:effectLst/>
        </p:spPr>
      </p:pic>
      <p:grpSp>
        <p:nvGrpSpPr>
          <p:cNvPr id="3" name="组合 25"/>
          <p:cNvGrpSpPr/>
          <p:nvPr/>
        </p:nvGrpSpPr>
        <p:grpSpPr>
          <a:xfrm>
            <a:off x="285720" y="928670"/>
            <a:ext cx="7072362" cy="428628"/>
            <a:chOff x="214282" y="928670"/>
            <a:chExt cx="7072362" cy="428628"/>
          </a:xfrm>
        </p:grpSpPr>
        <p:sp>
          <p:nvSpPr>
            <p:cNvPr id="28" name="圆角矩形 27"/>
            <p:cNvSpPr/>
            <p:nvPr/>
          </p:nvSpPr>
          <p:spPr>
            <a:xfrm>
              <a:off x="2571736"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金融网点</a:t>
              </a:r>
              <a:endParaRPr lang="zh-CN" altLang="en-US" sz="2000" dirty="0">
                <a:solidFill>
                  <a:schemeClr val="tx1"/>
                </a:solidFill>
                <a:latin typeface="Verdana" pitchFamily="34" charset="0"/>
                <a:ea typeface="微软雅黑" pitchFamily="34" charset="-122"/>
              </a:endParaRPr>
            </a:p>
          </p:txBody>
        </p:sp>
        <p:sp>
          <p:nvSpPr>
            <p:cNvPr id="30" name="圆角矩形 29"/>
            <p:cNvSpPr/>
            <p:nvPr/>
          </p:nvSpPr>
          <p:spPr>
            <a:xfrm>
              <a:off x="214282"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小区楼宇</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31" name="圆角矩形 30"/>
            <p:cNvSpPr/>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平安城市</a:t>
              </a:r>
              <a:endParaRPr lang="zh-CN" altLang="en-US" sz="2000" dirty="0">
                <a:solidFill>
                  <a:schemeClr val="tx1"/>
                </a:solidFill>
                <a:latin typeface="Verdana" pitchFamily="34" charset="0"/>
                <a:ea typeface="微软雅黑" pitchFamily="34" charset="-122"/>
              </a:endParaRPr>
            </a:p>
          </p:txBody>
        </p:sp>
      </p:grpSp>
    </p:spTree>
    <p:extLst>
      <p:ext uri="{BB962C8B-B14F-4D97-AF65-F5344CB8AC3E}">
        <p14:creationId xmlns:p14="http://schemas.microsoft.com/office/powerpoint/2010/main" val="2703147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lide(fromRigh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lide(fromRigh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slide(fromRigh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模拟高线产品方案特点</a:t>
            </a:r>
            <a:endParaRPr lang="zh-CN" altLang="en-US" dirty="0"/>
          </a:p>
        </p:txBody>
      </p:sp>
      <p:sp>
        <p:nvSpPr>
          <p:cNvPr id="3" name="内容占位符 2"/>
          <p:cNvSpPr>
            <a:spLocks noGrp="1"/>
          </p:cNvSpPr>
          <p:nvPr>
            <p:ph idx="1"/>
          </p:nvPr>
        </p:nvSpPr>
        <p:spPr>
          <a:xfrm>
            <a:off x="401638" y="1428736"/>
            <a:ext cx="8418512" cy="5090586"/>
          </a:xfrm>
        </p:spPr>
        <p:txBody>
          <a:bodyPr/>
          <a:lstStyle/>
          <a:p>
            <a:r>
              <a:rPr lang="zh-CN" altLang="zh-CN" sz="1800" dirty="0" smtClean="0"/>
              <a:t>本方案针对不同监控点位分别推荐了适宜的</a:t>
            </a:r>
            <a:r>
              <a:rPr lang="en-US" altLang="zh-CN" sz="1800" dirty="0" smtClean="0"/>
              <a:t>650TVL</a:t>
            </a:r>
            <a:r>
              <a:rPr lang="zh-CN" altLang="zh-CN" sz="1800" dirty="0" smtClean="0"/>
              <a:t>模拟摄像机</a:t>
            </a:r>
            <a:endParaRPr lang="zh-CN" altLang="zh-CN" dirty="0" smtClean="0"/>
          </a:p>
          <a:p>
            <a:r>
              <a:rPr lang="zh-CN" altLang="zh-CN" sz="1800" dirty="0" smtClean="0"/>
              <a:t>推荐使用</a:t>
            </a:r>
            <a:r>
              <a:rPr lang="en-US" altLang="zh-CN" sz="1800" dirty="0" smtClean="0"/>
              <a:t>WD1</a:t>
            </a:r>
            <a:r>
              <a:rPr lang="zh-CN" altLang="zh-CN" sz="1800" dirty="0" smtClean="0"/>
              <a:t>格式编码的</a:t>
            </a:r>
            <a:r>
              <a:rPr lang="en-US" altLang="zh-CN" sz="1800" dirty="0" smtClean="0"/>
              <a:t>DVR</a:t>
            </a:r>
            <a:r>
              <a:rPr lang="zh-CN" altLang="zh-CN" sz="1800" dirty="0" smtClean="0"/>
              <a:t>进行本地录像存储；</a:t>
            </a:r>
            <a:r>
              <a:rPr lang="en-US" altLang="zh-CN" sz="1800" dirty="0" smtClean="0"/>
              <a:t>DVR</a:t>
            </a:r>
            <a:r>
              <a:rPr lang="zh-CN" altLang="zh-CN" sz="1800" dirty="0" smtClean="0"/>
              <a:t>可内置</a:t>
            </a:r>
            <a:r>
              <a:rPr lang="en-US" altLang="zh-CN" sz="1800" dirty="0" smtClean="0"/>
              <a:t>8</a:t>
            </a:r>
            <a:r>
              <a:rPr lang="zh-CN" altLang="zh-CN" sz="1800" dirty="0" smtClean="0"/>
              <a:t>块</a:t>
            </a:r>
            <a:r>
              <a:rPr lang="en-US" altLang="zh-CN" sz="1800" dirty="0" smtClean="0"/>
              <a:t>2TB</a:t>
            </a:r>
            <a:r>
              <a:rPr lang="zh-CN" altLang="zh-CN" sz="1800" dirty="0" smtClean="0"/>
              <a:t>硬盘，接入</a:t>
            </a:r>
            <a:r>
              <a:rPr lang="en-US" altLang="zh-CN" sz="1800" dirty="0" smtClean="0"/>
              <a:t>16</a:t>
            </a:r>
            <a:r>
              <a:rPr lang="zh-CN" altLang="zh-CN" sz="1800" dirty="0" smtClean="0"/>
              <a:t>路</a:t>
            </a:r>
            <a:r>
              <a:rPr lang="en-US" altLang="zh-CN" sz="1800" dirty="0" smtClean="0"/>
              <a:t>650TVL</a:t>
            </a:r>
            <a:r>
              <a:rPr lang="zh-CN" altLang="zh-CN" sz="1800" dirty="0" smtClean="0"/>
              <a:t>模拟图像，</a:t>
            </a:r>
            <a:r>
              <a:rPr lang="en-US" altLang="zh-CN" sz="1800" dirty="0" smtClean="0"/>
              <a:t>2-3Mbps</a:t>
            </a:r>
            <a:r>
              <a:rPr lang="zh-CN" altLang="zh-CN" sz="1800" dirty="0" smtClean="0"/>
              <a:t>码流录像，可保存录像</a:t>
            </a:r>
            <a:r>
              <a:rPr lang="en-US" altLang="zh-CN" sz="1800" dirty="0" smtClean="0"/>
              <a:t>30</a:t>
            </a:r>
            <a:r>
              <a:rPr lang="zh-CN" altLang="zh-CN" sz="1800" dirty="0" smtClean="0"/>
              <a:t>天以上</a:t>
            </a:r>
            <a:endParaRPr lang="zh-CN" altLang="zh-CN" dirty="0" smtClean="0"/>
          </a:p>
        </p:txBody>
      </p:sp>
      <p:grpSp>
        <p:nvGrpSpPr>
          <p:cNvPr id="4" name="组合 10"/>
          <p:cNvGrpSpPr/>
          <p:nvPr/>
        </p:nvGrpSpPr>
        <p:grpSpPr>
          <a:xfrm>
            <a:off x="285720" y="928670"/>
            <a:ext cx="7072362" cy="428628"/>
            <a:chOff x="214282" y="928670"/>
            <a:chExt cx="7072362" cy="428628"/>
          </a:xfrm>
        </p:grpSpPr>
        <p:sp>
          <p:nvSpPr>
            <p:cNvPr id="12" name="圆角矩形 11"/>
            <p:cNvSpPr/>
            <p:nvPr/>
          </p:nvSpPr>
          <p:spPr>
            <a:xfrm>
              <a:off x="2571736"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金融网点</a:t>
              </a:r>
              <a:endParaRPr lang="zh-CN" altLang="en-US" sz="2000" dirty="0">
                <a:solidFill>
                  <a:schemeClr val="tx1"/>
                </a:solidFill>
                <a:latin typeface="Verdana" pitchFamily="34" charset="0"/>
                <a:ea typeface="微软雅黑" pitchFamily="34" charset="-122"/>
              </a:endParaRPr>
            </a:p>
          </p:txBody>
        </p:sp>
        <p:sp>
          <p:nvSpPr>
            <p:cNvPr id="13" name="圆角矩形 12"/>
            <p:cNvSpPr/>
            <p:nvPr/>
          </p:nvSpPr>
          <p:spPr>
            <a:xfrm>
              <a:off x="214282"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小区楼宇</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14" name="圆角矩形 13"/>
            <p:cNvSpPr/>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平安城市</a:t>
              </a:r>
              <a:endParaRPr lang="zh-CN" altLang="en-US" sz="2000" dirty="0">
                <a:solidFill>
                  <a:schemeClr val="tx1"/>
                </a:solidFill>
                <a:latin typeface="Verdana" pitchFamily="34" charset="0"/>
                <a:ea typeface="微软雅黑" pitchFamily="34" charset="-122"/>
              </a:endParaRPr>
            </a:p>
          </p:txBody>
        </p:sp>
      </p:gr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73" name="Object 1"/>
          <p:cNvGraphicFramePr>
            <a:graphicFrameLocks noChangeAspect="1"/>
          </p:cNvGraphicFramePr>
          <p:nvPr/>
        </p:nvGraphicFramePr>
        <p:xfrm>
          <a:off x="718017" y="2571744"/>
          <a:ext cx="7711635" cy="4071966"/>
        </p:xfrm>
        <a:graphic>
          <a:graphicData uri="http://schemas.openxmlformats.org/presentationml/2006/ole">
            <mc:AlternateContent xmlns:mc="http://schemas.openxmlformats.org/markup-compatibility/2006">
              <mc:Choice xmlns:v="urn:schemas-microsoft-com:vml" Requires="v">
                <p:oleObj spid="_x0000_s1026" name="Visio" r:id="rId3" imgW="6904863" imgH="3646932" progId="">
                  <p:embed/>
                </p:oleObj>
              </mc:Choice>
              <mc:Fallback>
                <p:oleObj name="Visio" r:id="rId3" imgW="6904863" imgH="364693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017" y="2571744"/>
                        <a:ext cx="7711635" cy="4071966"/>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41768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传输信号</a:t>
            </a:r>
            <a:endParaRPr lang="zh-CN" altLang="en-US" dirty="0"/>
          </a:p>
        </p:txBody>
      </p:sp>
      <p:sp>
        <p:nvSpPr>
          <p:cNvPr id="3" name="内容占位符 2"/>
          <p:cNvSpPr>
            <a:spLocks noGrp="1"/>
          </p:cNvSpPr>
          <p:nvPr>
            <p:ph idx="1"/>
          </p:nvPr>
        </p:nvSpPr>
        <p:spPr/>
        <p:txBody>
          <a:bodyPr/>
          <a:lstStyle/>
          <a:p>
            <a:r>
              <a:rPr lang="zh-CN" altLang="en-US" sz="2000" b="1" dirty="0" smtClean="0"/>
              <a:t>模拟</a:t>
            </a:r>
            <a:r>
              <a:rPr lang="zh-CN" altLang="en-US" sz="2000" dirty="0" smtClean="0"/>
              <a:t>：模拟摄像机采用</a:t>
            </a:r>
            <a:r>
              <a:rPr lang="en-US" altLang="zh-CN" sz="2000" dirty="0" smtClean="0"/>
              <a:t>BNC</a:t>
            </a:r>
            <a:r>
              <a:rPr lang="zh-CN" altLang="en-US" sz="2000" dirty="0" smtClean="0"/>
              <a:t>同轴电缆传输，是目前最为广泛的应用方式，清晰度最高到</a:t>
            </a:r>
            <a:r>
              <a:rPr lang="en-US" altLang="zh-CN" sz="2000" dirty="0" smtClean="0"/>
              <a:t>700TVL</a:t>
            </a:r>
            <a:r>
              <a:rPr lang="zh-CN" altLang="en-US" sz="2000" dirty="0" smtClean="0"/>
              <a:t>；布线简便，操作容易</a:t>
            </a:r>
          </a:p>
          <a:p>
            <a:r>
              <a:rPr lang="zh-CN" altLang="en-US" sz="2000" b="1" dirty="0" smtClean="0"/>
              <a:t>网络</a:t>
            </a:r>
            <a:r>
              <a:rPr lang="zh-CN" altLang="en-US" sz="2000" dirty="0" smtClean="0"/>
              <a:t>：网络摄像机采用</a:t>
            </a:r>
            <a:r>
              <a:rPr lang="en-US" altLang="zh-CN" sz="2000" dirty="0" smtClean="0"/>
              <a:t>RJ-45</a:t>
            </a:r>
            <a:r>
              <a:rPr lang="zh-CN" altLang="en-US" sz="2000" dirty="0" smtClean="0"/>
              <a:t>网线传输，传输编码压缩的数字信号，清晰度按像素区分，最高可到</a:t>
            </a:r>
            <a:r>
              <a:rPr lang="en-US" altLang="zh-CN" sz="2000" dirty="0" smtClean="0"/>
              <a:t>500</a:t>
            </a:r>
            <a:r>
              <a:rPr lang="zh-CN" altLang="en-US" sz="2000" dirty="0" smtClean="0"/>
              <a:t>万像素；便于管理，可实现高清</a:t>
            </a:r>
            <a:endParaRPr lang="en-US" altLang="zh-CN" sz="2000" dirty="0" smtClean="0"/>
          </a:p>
          <a:p>
            <a:r>
              <a:rPr lang="zh-CN" altLang="en-US" sz="2000" b="1" dirty="0" smtClean="0"/>
              <a:t>数字</a:t>
            </a:r>
            <a:r>
              <a:rPr lang="zh-CN" altLang="en-US" sz="2000" dirty="0" smtClean="0"/>
              <a:t>：数字摄像机可采用光纤和</a:t>
            </a:r>
            <a:r>
              <a:rPr lang="en-US" altLang="zh-CN" sz="2000" dirty="0" smtClean="0"/>
              <a:t>HD-SDI</a:t>
            </a:r>
            <a:r>
              <a:rPr lang="zh-CN" altLang="en-US" sz="2000" dirty="0" smtClean="0"/>
              <a:t>两种传输方式，传输非压缩的数字信号，视频常见为</a:t>
            </a:r>
            <a:r>
              <a:rPr lang="en-US" altLang="zh-CN" sz="2000" dirty="0" smtClean="0"/>
              <a:t>720P</a:t>
            </a:r>
            <a:r>
              <a:rPr lang="zh-CN" altLang="en-US" sz="2000" dirty="0" smtClean="0"/>
              <a:t>和</a:t>
            </a:r>
            <a:r>
              <a:rPr lang="en-US" altLang="zh-CN" sz="2000" dirty="0" smtClean="0"/>
              <a:t>1080P</a:t>
            </a:r>
            <a:r>
              <a:rPr lang="zh-CN" altLang="en-US" sz="2000" dirty="0" smtClean="0"/>
              <a:t>；延迟小、还原度高，成本较高，在平安城市中应用较多</a:t>
            </a:r>
            <a:endParaRPr lang="en-US" altLang="zh-CN" sz="2000" dirty="0" smtClean="0"/>
          </a:p>
        </p:txBody>
      </p:sp>
      <p:grpSp>
        <p:nvGrpSpPr>
          <p:cNvPr id="4" name="组合 34"/>
          <p:cNvGrpSpPr/>
          <p:nvPr/>
        </p:nvGrpSpPr>
        <p:grpSpPr>
          <a:xfrm>
            <a:off x="1714480" y="3983653"/>
            <a:ext cx="6500858" cy="2731495"/>
            <a:chOff x="1714480" y="3983653"/>
            <a:chExt cx="6500858" cy="2731495"/>
          </a:xfrm>
        </p:grpSpPr>
        <p:grpSp>
          <p:nvGrpSpPr>
            <p:cNvPr id="5" name="组合 31"/>
            <p:cNvGrpSpPr/>
            <p:nvPr/>
          </p:nvGrpSpPr>
          <p:grpSpPr>
            <a:xfrm>
              <a:off x="1714480" y="3983653"/>
              <a:ext cx="6500858" cy="784033"/>
              <a:chOff x="1714480" y="3983653"/>
              <a:chExt cx="6500858" cy="784033"/>
            </a:xfrm>
          </p:grpSpPr>
          <p:cxnSp>
            <p:nvCxnSpPr>
              <p:cNvPr id="13" name="直接连接符 12"/>
              <p:cNvCxnSpPr/>
              <p:nvPr/>
            </p:nvCxnSpPr>
            <p:spPr>
              <a:xfrm>
                <a:off x="2786050" y="4340842"/>
                <a:ext cx="2928958"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8" name="图片 17" descr="枪机10副本.png"/>
              <p:cNvPicPr>
                <a:picLocks noChangeAspect="1"/>
              </p:cNvPicPr>
              <p:nvPr/>
            </p:nvPicPr>
            <p:blipFill>
              <a:blip r:embed="rId2" cstate="print"/>
              <a:stretch>
                <a:fillRect/>
              </a:stretch>
            </p:blipFill>
            <p:spPr>
              <a:xfrm>
                <a:off x="1714480" y="4069854"/>
                <a:ext cx="1132357" cy="426521"/>
              </a:xfrm>
              <a:prstGeom prst="rect">
                <a:avLst/>
              </a:prstGeom>
            </p:spPr>
          </p:pic>
          <p:pic>
            <p:nvPicPr>
              <p:cNvPr id="19" name="图片 18" descr="图片1.png"/>
              <p:cNvPicPr>
                <a:picLocks noChangeAspect="1"/>
              </p:cNvPicPr>
              <p:nvPr/>
            </p:nvPicPr>
            <p:blipFill>
              <a:blip r:embed="rId3" cstate="print"/>
              <a:stretch>
                <a:fillRect/>
              </a:stretch>
            </p:blipFill>
            <p:spPr>
              <a:xfrm>
                <a:off x="5336765" y="4055091"/>
                <a:ext cx="1487377" cy="446953"/>
              </a:xfrm>
              <a:prstGeom prst="rect">
                <a:avLst/>
              </a:prstGeom>
            </p:spPr>
          </p:pic>
          <p:sp>
            <p:nvSpPr>
              <p:cNvPr id="23" name="TextBox 4"/>
              <p:cNvSpPr txBox="1">
                <a:spLocks noChangeArrowheads="1"/>
              </p:cNvSpPr>
              <p:nvPr/>
            </p:nvSpPr>
            <p:spPr bwMode="auto">
              <a:xfrm>
                <a:off x="1714480" y="4429132"/>
                <a:ext cx="1357322" cy="338554"/>
              </a:xfrm>
              <a:prstGeom prst="rect">
                <a:avLst/>
              </a:prstGeom>
              <a:noFill/>
              <a:ln w="9525">
                <a:noFill/>
                <a:miter lim="800000"/>
                <a:headEnd/>
                <a:tailEnd/>
              </a:ln>
            </p:spPr>
            <p:txBody>
              <a:bodyPr wrap="square">
                <a:spAutoFit/>
              </a:bodyPr>
              <a:lstStyle/>
              <a:p>
                <a:pPr marL="342900" indent="-342900"/>
                <a:r>
                  <a:rPr lang="zh-CN" altLang="en-US" sz="1600" dirty="0" smtClean="0">
                    <a:latin typeface="Verdana" pitchFamily="34" charset="0"/>
                    <a:ea typeface="微软雅黑" pitchFamily="34" charset="-122"/>
                  </a:rPr>
                  <a:t>模拟摄像机</a:t>
                </a:r>
                <a:endParaRPr lang="zh-CN" altLang="en-US" sz="1600" dirty="0">
                  <a:latin typeface="Verdana" pitchFamily="34" charset="0"/>
                  <a:ea typeface="微软雅黑" pitchFamily="34" charset="-122"/>
                </a:endParaRPr>
              </a:p>
            </p:txBody>
          </p:sp>
          <p:sp>
            <p:nvSpPr>
              <p:cNvPr id="28" name="TextBox 4"/>
              <p:cNvSpPr txBox="1">
                <a:spLocks noChangeArrowheads="1"/>
              </p:cNvSpPr>
              <p:nvPr/>
            </p:nvSpPr>
            <p:spPr bwMode="auto">
              <a:xfrm>
                <a:off x="6858016" y="4342164"/>
                <a:ext cx="1357322" cy="338554"/>
              </a:xfrm>
              <a:prstGeom prst="rect">
                <a:avLst/>
              </a:prstGeom>
              <a:noFill/>
              <a:ln w="9525">
                <a:noFill/>
                <a:miter lim="800000"/>
                <a:headEnd/>
                <a:tailEnd/>
              </a:ln>
            </p:spPr>
            <p:txBody>
              <a:bodyPr wrap="square">
                <a:spAutoFit/>
              </a:bodyPr>
              <a:lstStyle/>
              <a:p>
                <a:pPr marL="342900" indent="-342900"/>
                <a:r>
                  <a:rPr lang="en-US" altLang="zh-CN" sz="1600" dirty="0" smtClean="0">
                    <a:latin typeface="Verdana" pitchFamily="34" charset="0"/>
                    <a:ea typeface="微软雅黑" pitchFamily="34" charset="-122"/>
                  </a:rPr>
                  <a:t>DVR</a:t>
                </a:r>
                <a:endParaRPr lang="zh-CN" altLang="en-US" sz="1600" dirty="0">
                  <a:latin typeface="Verdana" pitchFamily="34" charset="0"/>
                  <a:ea typeface="微软雅黑" pitchFamily="34" charset="-122"/>
                </a:endParaRPr>
              </a:p>
            </p:txBody>
          </p:sp>
          <p:sp>
            <p:nvSpPr>
              <p:cNvPr id="29" name="TextBox 4"/>
              <p:cNvSpPr txBox="1">
                <a:spLocks noChangeArrowheads="1"/>
              </p:cNvSpPr>
              <p:nvPr/>
            </p:nvSpPr>
            <p:spPr bwMode="auto">
              <a:xfrm>
                <a:off x="3643306" y="3983653"/>
                <a:ext cx="1071570" cy="338554"/>
              </a:xfrm>
              <a:prstGeom prst="rect">
                <a:avLst/>
              </a:prstGeom>
              <a:noFill/>
              <a:ln w="9525">
                <a:noFill/>
                <a:miter lim="800000"/>
                <a:headEnd/>
                <a:tailEnd/>
              </a:ln>
            </p:spPr>
            <p:txBody>
              <a:bodyPr wrap="square">
                <a:spAutoFit/>
              </a:bodyPr>
              <a:lstStyle/>
              <a:p>
                <a:pPr marL="342900" indent="-342900"/>
                <a:r>
                  <a:rPr lang="zh-CN" altLang="en-US" sz="1600" dirty="0" smtClean="0">
                    <a:latin typeface="Verdana" pitchFamily="34" charset="0"/>
                    <a:ea typeface="微软雅黑" pitchFamily="34" charset="-122"/>
                  </a:rPr>
                  <a:t>同轴电缆</a:t>
                </a:r>
                <a:endParaRPr lang="zh-CN" altLang="en-US" sz="1600" dirty="0">
                  <a:latin typeface="Verdana" pitchFamily="34" charset="0"/>
                  <a:ea typeface="微软雅黑" pitchFamily="34" charset="-122"/>
                </a:endParaRPr>
              </a:p>
            </p:txBody>
          </p:sp>
        </p:grpSp>
        <p:grpSp>
          <p:nvGrpSpPr>
            <p:cNvPr id="6" name="组合 32"/>
            <p:cNvGrpSpPr/>
            <p:nvPr/>
          </p:nvGrpSpPr>
          <p:grpSpPr>
            <a:xfrm>
              <a:off x="1714480" y="4786322"/>
              <a:ext cx="6429420" cy="910058"/>
              <a:chOff x="1714480" y="4786322"/>
              <a:chExt cx="6429420" cy="910058"/>
            </a:xfrm>
          </p:grpSpPr>
          <p:cxnSp>
            <p:nvCxnSpPr>
              <p:cNvPr id="9" name="直接连接符 8"/>
              <p:cNvCxnSpPr/>
              <p:nvPr/>
            </p:nvCxnSpPr>
            <p:spPr>
              <a:xfrm>
                <a:off x="2786050" y="5143512"/>
                <a:ext cx="2786082" cy="0"/>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 name="图片 16" descr="枪机4-365平台枪机副本.png"/>
              <p:cNvPicPr>
                <a:picLocks noChangeAspect="1"/>
              </p:cNvPicPr>
              <p:nvPr/>
            </p:nvPicPr>
            <p:blipFill>
              <a:blip r:embed="rId4" cstate="print"/>
              <a:stretch>
                <a:fillRect/>
              </a:stretch>
            </p:blipFill>
            <p:spPr>
              <a:xfrm>
                <a:off x="1714480" y="4887596"/>
                <a:ext cx="1149307" cy="575834"/>
              </a:xfrm>
              <a:prstGeom prst="rect">
                <a:avLst/>
              </a:prstGeom>
            </p:spPr>
          </p:pic>
          <p:pic>
            <p:nvPicPr>
              <p:cNvPr id="20" name="图片 19" descr="图片2.png"/>
              <p:cNvPicPr>
                <a:picLocks noChangeAspect="1"/>
              </p:cNvPicPr>
              <p:nvPr/>
            </p:nvPicPr>
            <p:blipFill>
              <a:blip r:embed="rId5" cstate="print"/>
              <a:stretch>
                <a:fillRect/>
              </a:stretch>
            </p:blipFill>
            <p:spPr>
              <a:xfrm>
                <a:off x="5429256" y="4857760"/>
                <a:ext cx="1404708" cy="463451"/>
              </a:xfrm>
              <a:prstGeom prst="rect">
                <a:avLst/>
              </a:prstGeom>
            </p:spPr>
          </p:pic>
          <p:sp>
            <p:nvSpPr>
              <p:cNvPr id="24" name="TextBox 4"/>
              <p:cNvSpPr txBox="1">
                <a:spLocks noChangeArrowheads="1"/>
              </p:cNvSpPr>
              <p:nvPr/>
            </p:nvSpPr>
            <p:spPr bwMode="auto">
              <a:xfrm>
                <a:off x="1714480" y="5357826"/>
                <a:ext cx="1357322" cy="338554"/>
              </a:xfrm>
              <a:prstGeom prst="rect">
                <a:avLst/>
              </a:prstGeom>
              <a:noFill/>
              <a:ln w="9525">
                <a:noFill/>
                <a:miter lim="800000"/>
                <a:headEnd/>
                <a:tailEnd/>
              </a:ln>
            </p:spPr>
            <p:txBody>
              <a:bodyPr wrap="square">
                <a:spAutoFit/>
              </a:bodyPr>
              <a:lstStyle/>
              <a:p>
                <a:pPr marL="342900" indent="-342900"/>
                <a:r>
                  <a:rPr lang="zh-CN" altLang="en-US" sz="1600" dirty="0" smtClean="0">
                    <a:latin typeface="Verdana" pitchFamily="34" charset="0"/>
                    <a:ea typeface="微软雅黑" pitchFamily="34" charset="-122"/>
                  </a:rPr>
                  <a:t>网络摄像机</a:t>
                </a:r>
                <a:endParaRPr lang="zh-CN" altLang="en-US" sz="1600" dirty="0">
                  <a:latin typeface="Verdana" pitchFamily="34" charset="0"/>
                  <a:ea typeface="微软雅黑" pitchFamily="34" charset="-122"/>
                </a:endParaRPr>
              </a:p>
            </p:txBody>
          </p:sp>
          <p:sp>
            <p:nvSpPr>
              <p:cNvPr id="27" name="TextBox 4"/>
              <p:cNvSpPr txBox="1">
                <a:spLocks noChangeArrowheads="1"/>
              </p:cNvSpPr>
              <p:nvPr/>
            </p:nvSpPr>
            <p:spPr bwMode="auto">
              <a:xfrm>
                <a:off x="6786578" y="5143512"/>
                <a:ext cx="1357322" cy="338554"/>
              </a:xfrm>
              <a:prstGeom prst="rect">
                <a:avLst/>
              </a:prstGeom>
              <a:noFill/>
              <a:ln w="9525">
                <a:noFill/>
                <a:miter lim="800000"/>
                <a:headEnd/>
                <a:tailEnd/>
              </a:ln>
            </p:spPr>
            <p:txBody>
              <a:bodyPr wrap="square">
                <a:spAutoFit/>
              </a:bodyPr>
              <a:lstStyle/>
              <a:p>
                <a:pPr marL="342900" indent="-342900"/>
                <a:r>
                  <a:rPr lang="en-US" altLang="zh-CN" sz="1600" dirty="0" smtClean="0">
                    <a:latin typeface="Verdana" pitchFamily="34" charset="0"/>
                    <a:ea typeface="微软雅黑" pitchFamily="34" charset="-122"/>
                  </a:rPr>
                  <a:t>NVR</a:t>
                </a:r>
                <a:endParaRPr lang="zh-CN" altLang="en-US" sz="1600" dirty="0">
                  <a:latin typeface="Verdana" pitchFamily="34" charset="0"/>
                  <a:ea typeface="微软雅黑" pitchFamily="34" charset="-122"/>
                </a:endParaRPr>
              </a:p>
            </p:txBody>
          </p:sp>
          <p:sp>
            <p:nvSpPr>
              <p:cNvPr id="30" name="TextBox 4"/>
              <p:cNvSpPr txBox="1">
                <a:spLocks noChangeArrowheads="1"/>
              </p:cNvSpPr>
              <p:nvPr/>
            </p:nvSpPr>
            <p:spPr bwMode="auto">
              <a:xfrm>
                <a:off x="3857620" y="4786322"/>
                <a:ext cx="642942" cy="338554"/>
              </a:xfrm>
              <a:prstGeom prst="rect">
                <a:avLst/>
              </a:prstGeom>
              <a:noFill/>
              <a:ln w="9525">
                <a:noFill/>
                <a:miter lim="800000"/>
                <a:headEnd/>
                <a:tailEnd/>
              </a:ln>
            </p:spPr>
            <p:txBody>
              <a:bodyPr wrap="square">
                <a:spAutoFit/>
              </a:bodyPr>
              <a:lstStyle/>
              <a:p>
                <a:pPr marL="342900" indent="-342900"/>
                <a:r>
                  <a:rPr lang="zh-CN" altLang="en-US" sz="1600" dirty="0" smtClean="0">
                    <a:latin typeface="Verdana" pitchFamily="34" charset="0"/>
                    <a:ea typeface="微软雅黑" pitchFamily="34" charset="-122"/>
                  </a:rPr>
                  <a:t>网线</a:t>
                </a:r>
                <a:endParaRPr lang="zh-CN" altLang="en-US" sz="1600" dirty="0">
                  <a:latin typeface="Verdana" pitchFamily="34" charset="0"/>
                  <a:ea typeface="微软雅黑" pitchFamily="34" charset="-122"/>
                </a:endParaRPr>
              </a:p>
            </p:txBody>
          </p:sp>
        </p:grpSp>
        <p:grpSp>
          <p:nvGrpSpPr>
            <p:cNvPr id="7" name="组合 33"/>
            <p:cNvGrpSpPr/>
            <p:nvPr/>
          </p:nvGrpSpPr>
          <p:grpSpPr>
            <a:xfrm>
              <a:off x="1714480" y="5519338"/>
              <a:ext cx="6215106" cy="1195810"/>
              <a:chOff x="1714480" y="5519338"/>
              <a:chExt cx="6215106" cy="1195810"/>
            </a:xfrm>
          </p:grpSpPr>
          <p:cxnSp>
            <p:nvCxnSpPr>
              <p:cNvPr id="22" name="直接连接符 21"/>
              <p:cNvCxnSpPr/>
              <p:nvPr/>
            </p:nvCxnSpPr>
            <p:spPr>
              <a:xfrm>
                <a:off x="2786050" y="6090842"/>
                <a:ext cx="292895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pic>
            <p:nvPicPr>
              <p:cNvPr id="21" name="图片 20" descr="视频综合平台.png"/>
              <p:cNvPicPr>
                <a:picLocks noChangeAspect="1"/>
              </p:cNvPicPr>
              <p:nvPr/>
            </p:nvPicPr>
            <p:blipFill>
              <a:blip r:embed="rId6" cstate="print"/>
              <a:stretch>
                <a:fillRect/>
              </a:stretch>
            </p:blipFill>
            <p:spPr>
              <a:xfrm>
                <a:off x="5572132" y="5519338"/>
                <a:ext cx="1085457" cy="1195810"/>
              </a:xfrm>
              <a:prstGeom prst="rect">
                <a:avLst/>
              </a:prstGeom>
            </p:spPr>
          </p:pic>
          <p:pic>
            <p:nvPicPr>
              <p:cNvPr id="15" name="图片 14" descr="DS-2CD876MF-FCB.png"/>
              <p:cNvPicPr>
                <a:picLocks noChangeAspect="1"/>
              </p:cNvPicPr>
              <p:nvPr/>
            </p:nvPicPr>
            <p:blipFill>
              <a:blip r:embed="rId7" cstate="print"/>
              <a:stretch>
                <a:fillRect/>
              </a:stretch>
            </p:blipFill>
            <p:spPr>
              <a:xfrm>
                <a:off x="1785919" y="5847155"/>
                <a:ext cx="997902" cy="510803"/>
              </a:xfrm>
              <a:prstGeom prst="rect">
                <a:avLst/>
              </a:prstGeom>
              <a:ln>
                <a:noFill/>
              </a:ln>
              <a:effectLst/>
            </p:spPr>
          </p:pic>
          <p:sp>
            <p:nvSpPr>
              <p:cNvPr id="25" name="TextBox 4"/>
              <p:cNvSpPr txBox="1">
                <a:spLocks noChangeArrowheads="1"/>
              </p:cNvSpPr>
              <p:nvPr/>
            </p:nvSpPr>
            <p:spPr bwMode="auto">
              <a:xfrm>
                <a:off x="1714480" y="6376594"/>
                <a:ext cx="1357322" cy="338554"/>
              </a:xfrm>
              <a:prstGeom prst="rect">
                <a:avLst/>
              </a:prstGeom>
              <a:noFill/>
              <a:ln w="9525">
                <a:noFill/>
                <a:miter lim="800000"/>
                <a:headEnd/>
                <a:tailEnd/>
              </a:ln>
            </p:spPr>
            <p:txBody>
              <a:bodyPr wrap="square">
                <a:spAutoFit/>
              </a:bodyPr>
              <a:lstStyle/>
              <a:p>
                <a:pPr marL="342900" indent="-342900"/>
                <a:r>
                  <a:rPr lang="zh-CN" altLang="en-US" sz="1600" dirty="0" smtClean="0">
                    <a:latin typeface="Verdana" pitchFamily="34" charset="0"/>
                    <a:ea typeface="微软雅黑" pitchFamily="34" charset="-122"/>
                  </a:rPr>
                  <a:t>数字摄像机</a:t>
                </a:r>
                <a:endParaRPr lang="zh-CN" altLang="en-US" sz="1600" dirty="0">
                  <a:latin typeface="Verdana" pitchFamily="34" charset="0"/>
                  <a:ea typeface="微软雅黑" pitchFamily="34" charset="-122"/>
                </a:endParaRPr>
              </a:p>
            </p:txBody>
          </p:sp>
          <p:sp>
            <p:nvSpPr>
              <p:cNvPr id="26" name="TextBox 4"/>
              <p:cNvSpPr txBox="1">
                <a:spLocks noChangeArrowheads="1"/>
              </p:cNvSpPr>
              <p:nvPr/>
            </p:nvSpPr>
            <p:spPr bwMode="auto">
              <a:xfrm>
                <a:off x="6572264" y="6305156"/>
                <a:ext cx="1357322" cy="338554"/>
              </a:xfrm>
              <a:prstGeom prst="rect">
                <a:avLst/>
              </a:prstGeom>
              <a:noFill/>
              <a:ln w="9525">
                <a:noFill/>
                <a:miter lim="800000"/>
                <a:headEnd/>
                <a:tailEnd/>
              </a:ln>
            </p:spPr>
            <p:txBody>
              <a:bodyPr wrap="square">
                <a:spAutoFit/>
              </a:bodyPr>
              <a:lstStyle/>
              <a:p>
                <a:pPr marL="342900" indent="-342900"/>
                <a:r>
                  <a:rPr lang="zh-CN" altLang="en-US" sz="1600" dirty="0" smtClean="0">
                    <a:latin typeface="Verdana" pitchFamily="34" charset="0"/>
                    <a:ea typeface="微软雅黑" pitchFamily="34" charset="-122"/>
                  </a:rPr>
                  <a:t>数字矩阵</a:t>
                </a:r>
                <a:endParaRPr lang="zh-CN" altLang="en-US" sz="1600" dirty="0">
                  <a:latin typeface="Verdana" pitchFamily="34" charset="0"/>
                  <a:ea typeface="微软雅黑" pitchFamily="34" charset="-122"/>
                </a:endParaRPr>
              </a:p>
            </p:txBody>
          </p:sp>
          <p:sp>
            <p:nvSpPr>
              <p:cNvPr id="31" name="TextBox 4"/>
              <p:cNvSpPr txBox="1">
                <a:spLocks noChangeArrowheads="1"/>
              </p:cNvSpPr>
              <p:nvPr/>
            </p:nvSpPr>
            <p:spPr bwMode="auto">
              <a:xfrm>
                <a:off x="3571868" y="5733652"/>
                <a:ext cx="1785950" cy="338554"/>
              </a:xfrm>
              <a:prstGeom prst="rect">
                <a:avLst/>
              </a:prstGeom>
              <a:noFill/>
              <a:ln w="9525">
                <a:noFill/>
                <a:miter lim="800000"/>
                <a:headEnd/>
                <a:tailEnd/>
              </a:ln>
            </p:spPr>
            <p:txBody>
              <a:bodyPr wrap="square">
                <a:spAutoFit/>
              </a:bodyPr>
              <a:lstStyle/>
              <a:p>
                <a:pPr marL="342900" indent="-342900"/>
                <a:r>
                  <a:rPr lang="zh-CN" altLang="en-US" sz="1600" dirty="0" smtClean="0">
                    <a:latin typeface="Verdana" pitchFamily="34" charset="0"/>
                    <a:ea typeface="微软雅黑" pitchFamily="34" charset="-122"/>
                  </a:rPr>
                  <a:t>光纤</a:t>
                </a:r>
                <a:r>
                  <a:rPr lang="en-US" altLang="zh-CN" sz="1600" dirty="0" smtClean="0">
                    <a:latin typeface="Verdana" pitchFamily="34" charset="0"/>
                    <a:ea typeface="微软雅黑" pitchFamily="34" charset="-122"/>
                  </a:rPr>
                  <a:t>/HD-SDI</a:t>
                </a:r>
                <a:endParaRPr lang="zh-CN" altLang="en-US" sz="1600" dirty="0">
                  <a:latin typeface="Verdana" pitchFamily="34" charset="0"/>
                  <a:ea typeface="微软雅黑" pitchFamily="34" charset="-122"/>
                </a:endParaRPr>
              </a:p>
            </p:txBody>
          </p:sp>
        </p:grpSp>
      </p:grpSp>
    </p:spTree>
    <p:extLst>
      <p:ext uri="{BB962C8B-B14F-4D97-AF65-F5344CB8AC3E}">
        <p14:creationId xmlns:p14="http://schemas.microsoft.com/office/powerpoint/2010/main" val="1339693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模拟高线产品</a:t>
            </a:r>
            <a:endParaRPr lang="zh-CN" altLang="en-US" dirty="0"/>
          </a:p>
        </p:txBody>
      </p:sp>
      <p:grpSp>
        <p:nvGrpSpPr>
          <p:cNvPr id="3" name="组合 9"/>
          <p:cNvGrpSpPr/>
          <p:nvPr/>
        </p:nvGrpSpPr>
        <p:grpSpPr>
          <a:xfrm>
            <a:off x="285720" y="928670"/>
            <a:ext cx="7072362" cy="428628"/>
            <a:chOff x="214282" y="928670"/>
            <a:chExt cx="7072362" cy="428628"/>
          </a:xfrm>
        </p:grpSpPr>
        <p:sp>
          <p:nvSpPr>
            <p:cNvPr id="11" name="圆角矩形 10"/>
            <p:cNvSpPr/>
            <p:nvPr/>
          </p:nvSpPr>
          <p:spPr>
            <a:xfrm>
              <a:off x="2571736"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金融网点</a:t>
              </a:r>
              <a:endParaRPr lang="zh-CN" altLang="en-US" sz="2000" dirty="0">
                <a:solidFill>
                  <a:schemeClr val="tx1"/>
                </a:solidFill>
                <a:latin typeface="Verdana" pitchFamily="34" charset="0"/>
                <a:ea typeface="微软雅黑" pitchFamily="34" charset="-122"/>
              </a:endParaRPr>
            </a:p>
          </p:txBody>
        </p:sp>
        <p:sp>
          <p:nvSpPr>
            <p:cNvPr id="12" name="圆角矩形 11"/>
            <p:cNvSpPr/>
            <p:nvPr/>
          </p:nvSpPr>
          <p:spPr>
            <a:xfrm>
              <a:off x="214282"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小区楼宇</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13" name="圆角矩形 12"/>
            <p:cNvSpPr/>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平安城市</a:t>
              </a:r>
              <a:endParaRPr lang="zh-CN" altLang="en-US" sz="2000" dirty="0">
                <a:solidFill>
                  <a:schemeClr val="tx1"/>
                </a:solidFill>
                <a:latin typeface="Verdana" pitchFamily="34" charset="0"/>
                <a:ea typeface="微软雅黑" pitchFamily="34" charset="-122"/>
              </a:endParaRPr>
            </a:p>
          </p:txBody>
        </p:sp>
      </p:grpSp>
      <p:sp>
        <p:nvSpPr>
          <p:cNvPr id="205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52" name="Object 4"/>
          <p:cNvGraphicFramePr>
            <a:graphicFrameLocks noChangeAspect="1"/>
          </p:cNvGraphicFramePr>
          <p:nvPr/>
        </p:nvGraphicFramePr>
        <p:xfrm>
          <a:off x="285720" y="1571612"/>
          <a:ext cx="8501122" cy="3735574"/>
        </p:xfrm>
        <a:graphic>
          <a:graphicData uri="http://schemas.openxmlformats.org/presentationml/2006/ole">
            <mc:AlternateContent xmlns:mc="http://schemas.openxmlformats.org/markup-compatibility/2006">
              <mc:Choice xmlns:v="urn:schemas-microsoft-com:vml" Requires="v">
                <p:oleObj spid="_x0000_s2050" name="Visio" r:id="rId3" imgW="7309866" imgH="3208782" progId="">
                  <p:embed/>
                </p:oleObj>
              </mc:Choice>
              <mc:Fallback>
                <p:oleObj name="Visio" r:id="rId3" imgW="7309866" imgH="320878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0" y="1571612"/>
                        <a:ext cx="8501122" cy="3735574"/>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869700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金融营业网点</a:t>
            </a:r>
            <a:endParaRPr lang="zh-CN" altLang="en-US" dirty="0"/>
          </a:p>
        </p:txBody>
      </p:sp>
      <p:sp>
        <p:nvSpPr>
          <p:cNvPr id="3" name="内容占位符 2"/>
          <p:cNvSpPr>
            <a:spLocks noGrp="1"/>
          </p:cNvSpPr>
          <p:nvPr>
            <p:ph idx="1"/>
          </p:nvPr>
        </p:nvSpPr>
        <p:spPr>
          <a:xfrm>
            <a:off x="357158" y="1357298"/>
            <a:ext cx="8418512" cy="5095890"/>
          </a:xfrm>
        </p:spPr>
        <p:txBody>
          <a:bodyPr/>
          <a:lstStyle/>
          <a:p>
            <a:pPr lvl="0"/>
            <a:r>
              <a:rPr lang="zh-CN" altLang="zh-CN" sz="2000" dirty="0" smtClean="0"/>
              <a:t>视频监控现状：</a:t>
            </a:r>
          </a:p>
          <a:p>
            <a:pPr lvl="1"/>
            <a:r>
              <a:rPr lang="zh-CN" altLang="zh-CN" sz="1600" dirty="0" smtClean="0"/>
              <a:t>金融行业属于高风险行业，采用恐怖极端手段暴力抢劫银行的犯罪案件时有发生；</a:t>
            </a:r>
          </a:p>
          <a:p>
            <a:pPr lvl="1"/>
            <a:r>
              <a:rPr lang="zh-CN" altLang="zh-CN" sz="1600" dirty="0" smtClean="0"/>
              <a:t>目前采用模拟摄像机</a:t>
            </a:r>
            <a:r>
              <a:rPr lang="en-US" altLang="zh-CN" sz="1600" dirty="0" smtClean="0"/>
              <a:t>+DVR</a:t>
            </a:r>
            <a:r>
              <a:rPr lang="zh-CN" altLang="zh-CN" sz="1600" dirty="0" smtClean="0"/>
              <a:t>录像的方式监控，只能监控事件的过程，无法捕捉细节，无法为事后侦查提供有效情报。</a:t>
            </a:r>
            <a:endParaRPr lang="en-US" altLang="zh-CN" sz="1600" dirty="0" smtClean="0"/>
          </a:p>
          <a:p>
            <a:r>
              <a:rPr lang="zh-CN" altLang="en-US" sz="2000" dirty="0" smtClean="0"/>
              <a:t>典型场景：</a:t>
            </a:r>
            <a:r>
              <a:rPr lang="zh-CN" altLang="en-US" sz="2000" dirty="0" smtClean="0">
                <a:latin typeface="+mj-ea"/>
              </a:rPr>
              <a:t>银行大厅</a:t>
            </a:r>
            <a:r>
              <a:rPr lang="en-US" altLang="zh-CN" sz="2000" dirty="0" smtClean="0">
                <a:latin typeface="+mj-ea"/>
              </a:rPr>
              <a:t>/</a:t>
            </a:r>
            <a:r>
              <a:rPr lang="zh-CN" altLang="en-US" sz="2000" dirty="0" smtClean="0">
                <a:latin typeface="+mj-ea"/>
              </a:rPr>
              <a:t>等候区、柜台、大门外、点钞室</a:t>
            </a:r>
          </a:p>
          <a:p>
            <a:endParaRPr lang="en-US" altLang="zh-CN" sz="2000" dirty="0" smtClean="0"/>
          </a:p>
          <a:p>
            <a:pPr lvl="1"/>
            <a:endParaRPr lang="zh-CN" altLang="en-US" sz="1600" dirty="0"/>
          </a:p>
        </p:txBody>
      </p:sp>
      <p:grpSp>
        <p:nvGrpSpPr>
          <p:cNvPr id="4" name="组合 9"/>
          <p:cNvGrpSpPr/>
          <p:nvPr/>
        </p:nvGrpSpPr>
        <p:grpSpPr>
          <a:xfrm>
            <a:off x="285720" y="928670"/>
            <a:ext cx="7000924" cy="428628"/>
            <a:chOff x="285720" y="928670"/>
            <a:chExt cx="7000924" cy="428628"/>
          </a:xfrm>
        </p:grpSpPr>
        <p:sp>
          <p:nvSpPr>
            <p:cNvPr id="5" name="圆角矩形 4"/>
            <p:cNvSpPr/>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小区楼宇</a:t>
              </a:r>
              <a:endParaRPr lang="zh-CN" altLang="en-US" sz="2000" dirty="0">
                <a:solidFill>
                  <a:schemeClr val="tx1"/>
                </a:solidFill>
                <a:latin typeface="Verdana" pitchFamily="34" charset="0"/>
                <a:ea typeface="微软雅黑" pitchFamily="34" charset="-122"/>
              </a:endParaRPr>
            </a:p>
          </p:txBody>
        </p:sp>
        <p:sp>
          <p:nvSpPr>
            <p:cNvPr id="8" name="圆角矩形 7"/>
            <p:cNvSpPr/>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14" name="圆角矩形 13"/>
            <p:cNvSpPr/>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平安城市</a:t>
              </a:r>
              <a:endParaRPr lang="zh-CN" altLang="en-US" sz="2000" dirty="0">
                <a:solidFill>
                  <a:schemeClr val="tx1"/>
                </a:solidFill>
                <a:latin typeface="Verdana" pitchFamily="34" charset="0"/>
                <a:ea typeface="微软雅黑" pitchFamily="34" charset="-122"/>
              </a:endParaRPr>
            </a:p>
          </p:txBody>
        </p:sp>
      </p:grpSp>
      <p:pic>
        <p:nvPicPr>
          <p:cNvPr id="9" name="图片 8" descr="背景蒙版111.png"/>
          <p:cNvPicPr>
            <a:picLocks noChangeAspect="1"/>
          </p:cNvPicPr>
          <p:nvPr/>
        </p:nvPicPr>
        <p:blipFill>
          <a:blip r:embed="rId2" cstate="print"/>
          <a:stretch>
            <a:fillRect/>
          </a:stretch>
        </p:blipFill>
        <p:spPr>
          <a:xfrm>
            <a:off x="1571604" y="3205801"/>
            <a:ext cx="5643602" cy="3422715"/>
          </a:xfrm>
          <a:prstGeom prst="rect">
            <a:avLst/>
          </a:prstGeom>
        </p:spPr>
      </p:pic>
    </p:spTree>
    <p:extLst>
      <p:ext uri="{BB962C8B-B14F-4D97-AF65-F5344CB8AC3E}">
        <p14:creationId xmlns:p14="http://schemas.microsoft.com/office/powerpoint/2010/main" val="10866187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监控场景需求分析</a:t>
            </a:r>
            <a:endParaRPr lang="zh-CN" altLang="en-US" dirty="0"/>
          </a:p>
        </p:txBody>
      </p:sp>
      <p:sp>
        <p:nvSpPr>
          <p:cNvPr id="9" name="圆角矩形 8"/>
          <p:cNvSpPr/>
          <p:nvPr/>
        </p:nvSpPr>
        <p:spPr>
          <a:xfrm>
            <a:off x="2143108" y="1591025"/>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smtClean="0"/>
              <a:t>监控特点：</a:t>
            </a:r>
            <a:r>
              <a:rPr lang="zh-CN" altLang="zh-CN" sz="1400" dirty="0" smtClean="0"/>
              <a:t>要求看清网点内客户的脸部特征和行为特征，监控角度大、范围广，部分场景逆光</a:t>
            </a:r>
            <a:r>
              <a:rPr lang="zh-CN" altLang="en-US" sz="1400" dirty="0" smtClean="0"/>
              <a:t>，夜间无光照</a:t>
            </a:r>
            <a:endParaRPr lang="zh-CN" altLang="zh-CN" sz="1400" dirty="0"/>
          </a:p>
        </p:txBody>
      </p:sp>
      <p:sp>
        <p:nvSpPr>
          <p:cNvPr id="10" name="圆角矩形 9"/>
          <p:cNvSpPr/>
          <p:nvPr/>
        </p:nvSpPr>
        <p:spPr>
          <a:xfrm>
            <a:off x="2143108" y="2869499"/>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smtClean="0"/>
              <a:t>监控特点：</a:t>
            </a:r>
            <a:r>
              <a:rPr lang="zh-CN" altLang="zh-CN" sz="1400" dirty="0" smtClean="0"/>
              <a:t>要求监控大门外是否有破坏性事件发生，看清可疑人员脸部特征，看清可疑车辆特征，但夜间环境光照条件差</a:t>
            </a:r>
          </a:p>
        </p:txBody>
      </p:sp>
      <p:sp>
        <p:nvSpPr>
          <p:cNvPr id="11" name="圆角矩形 10"/>
          <p:cNvSpPr/>
          <p:nvPr/>
        </p:nvSpPr>
        <p:spPr>
          <a:xfrm>
            <a:off x="2143108" y="4210708"/>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smtClean="0"/>
              <a:t>监控特点：</a:t>
            </a:r>
            <a:r>
              <a:rPr lang="zh-CN" altLang="zh-CN" sz="1400" dirty="0" smtClean="0"/>
              <a:t>要求看清柜台上物品的特征，看清柜台上客户的脸部特征和行为特征，看清柜员的操作过程，部分场景逆光</a:t>
            </a:r>
          </a:p>
        </p:txBody>
      </p:sp>
      <p:sp>
        <p:nvSpPr>
          <p:cNvPr id="12" name="圆角矩形 11"/>
          <p:cNvSpPr/>
          <p:nvPr/>
        </p:nvSpPr>
        <p:spPr>
          <a:xfrm>
            <a:off x="2143108" y="5387346"/>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smtClean="0"/>
              <a:t>监控特点：</a:t>
            </a:r>
            <a:r>
              <a:rPr lang="zh-CN" altLang="zh-CN" sz="1400" dirty="0" smtClean="0"/>
              <a:t>要求看清点钞的过程，看清细节</a:t>
            </a:r>
            <a:endParaRPr lang="zh-CN" altLang="zh-CN" sz="1400" dirty="0"/>
          </a:p>
        </p:txBody>
      </p:sp>
      <p:sp>
        <p:nvSpPr>
          <p:cNvPr id="13" name="圆角矩形 12"/>
          <p:cNvSpPr/>
          <p:nvPr/>
        </p:nvSpPr>
        <p:spPr>
          <a:xfrm>
            <a:off x="6679612" y="1591025"/>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FF00"/>
                </a:solidFill>
              </a:rPr>
              <a:t>宽动态、防暴</a:t>
            </a:r>
            <a:endParaRPr lang="en-US" altLang="zh-CN" sz="1600" b="1" dirty="0" smtClean="0">
              <a:solidFill>
                <a:srgbClr val="FFFF00"/>
              </a:solidFill>
            </a:endParaRPr>
          </a:p>
          <a:p>
            <a:pPr algn="ctr"/>
            <a:r>
              <a:rPr lang="zh-CN" altLang="en-US" sz="1600" b="1" dirty="0" smtClean="0">
                <a:solidFill>
                  <a:srgbClr val="FFFF00"/>
                </a:solidFill>
              </a:rPr>
              <a:t>红外</a:t>
            </a:r>
            <a:endParaRPr lang="zh-CN" altLang="en-US" sz="1600" b="1" dirty="0">
              <a:solidFill>
                <a:srgbClr val="FFFF00"/>
              </a:solidFill>
            </a:endParaRPr>
          </a:p>
        </p:txBody>
      </p:sp>
      <p:sp>
        <p:nvSpPr>
          <p:cNvPr id="14" name="圆角矩形 13"/>
          <p:cNvSpPr/>
          <p:nvPr/>
        </p:nvSpPr>
        <p:spPr>
          <a:xfrm>
            <a:off x="6679612" y="2869499"/>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FF00"/>
                </a:solidFill>
              </a:rPr>
              <a:t>防暴、防水</a:t>
            </a:r>
            <a:endParaRPr lang="en-US" altLang="zh-CN" sz="1600" b="1" dirty="0" smtClean="0">
              <a:solidFill>
                <a:srgbClr val="FFFF00"/>
              </a:solidFill>
            </a:endParaRPr>
          </a:p>
          <a:p>
            <a:pPr algn="ctr"/>
            <a:r>
              <a:rPr lang="zh-CN" altLang="en-US" sz="1600" b="1" dirty="0" smtClean="0">
                <a:solidFill>
                  <a:srgbClr val="FFFF00"/>
                </a:solidFill>
              </a:rPr>
              <a:t>红外</a:t>
            </a:r>
            <a:endParaRPr lang="zh-CN" altLang="en-US" sz="1600" b="1" dirty="0">
              <a:solidFill>
                <a:srgbClr val="FFFF00"/>
              </a:solidFill>
            </a:endParaRPr>
          </a:p>
        </p:txBody>
      </p:sp>
      <p:sp>
        <p:nvSpPr>
          <p:cNvPr id="15" name="圆角矩形 14"/>
          <p:cNvSpPr/>
          <p:nvPr/>
        </p:nvSpPr>
        <p:spPr>
          <a:xfrm>
            <a:off x="6679612" y="4210708"/>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FF00"/>
                </a:solidFill>
              </a:rPr>
              <a:t>宽动态</a:t>
            </a:r>
            <a:endParaRPr lang="zh-CN" altLang="en-US" sz="1600" b="1" dirty="0">
              <a:solidFill>
                <a:srgbClr val="FFFF00"/>
              </a:solidFill>
            </a:endParaRPr>
          </a:p>
        </p:txBody>
      </p:sp>
      <p:sp>
        <p:nvSpPr>
          <p:cNvPr id="16" name="圆角矩形 15"/>
          <p:cNvSpPr/>
          <p:nvPr/>
        </p:nvSpPr>
        <p:spPr>
          <a:xfrm>
            <a:off x="6679612" y="5387346"/>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rgbClr val="FFFF00"/>
                </a:solidFill>
              </a:rPr>
              <a:t>--</a:t>
            </a:r>
            <a:endParaRPr lang="zh-CN" altLang="en-US" sz="1600" b="1" dirty="0">
              <a:solidFill>
                <a:srgbClr val="FFFF00"/>
              </a:solidFill>
            </a:endParaRPr>
          </a:p>
        </p:txBody>
      </p:sp>
      <p:pic>
        <p:nvPicPr>
          <p:cNvPr id="18" name="图片 17" descr="无标题1.jpg"/>
          <p:cNvPicPr>
            <a:picLocks noChangeAspect="1"/>
          </p:cNvPicPr>
          <p:nvPr/>
        </p:nvPicPr>
        <p:blipFill>
          <a:blip r:embed="rId2" cstate="print"/>
          <a:stretch>
            <a:fillRect/>
          </a:stretch>
        </p:blipFill>
        <p:spPr>
          <a:xfrm>
            <a:off x="377678" y="1571612"/>
            <a:ext cx="1448175" cy="975105"/>
          </a:xfrm>
          <a:prstGeom prst="rect">
            <a:avLst/>
          </a:prstGeom>
          <a:ln>
            <a:solidFill>
              <a:srgbClr val="0070C0"/>
            </a:solidFill>
          </a:ln>
        </p:spPr>
      </p:pic>
      <p:sp>
        <p:nvSpPr>
          <p:cNvPr id="19" name="TextBox 18"/>
          <p:cNvSpPr txBox="1"/>
          <p:nvPr/>
        </p:nvSpPr>
        <p:spPr>
          <a:xfrm>
            <a:off x="271470" y="2533051"/>
            <a:ext cx="1800200" cy="338554"/>
          </a:xfrm>
          <a:prstGeom prst="rect">
            <a:avLst/>
          </a:prstGeom>
          <a:noFill/>
        </p:spPr>
        <p:txBody>
          <a:bodyPr wrap="square" rtlCol="0">
            <a:spAutoFit/>
          </a:bodyPr>
          <a:lstStyle/>
          <a:p>
            <a:r>
              <a:rPr lang="zh-CN" altLang="en-US" sz="1600" dirty="0" smtClean="0">
                <a:latin typeface="+mj-ea"/>
                <a:ea typeface="+mj-ea"/>
              </a:rPr>
              <a:t>银行大厅</a:t>
            </a:r>
            <a:r>
              <a:rPr lang="en-US" altLang="zh-CN" sz="1600" dirty="0" smtClean="0">
                <a:latin typeface="+mj-ea"/>
                <a:ea typeface="+mj-ea"/>
              </a:rPr>
              <a:t>/</a:t>
            </a:r>
            <a:r>
              <a:rPr lang="zh-CN" altLang="en-US" sz="1600" dirty="0" smtClean="0">
                <a:latin typeface="+mj-ea"/>
                <a:ea typeface="+mj-ea"/>
              </a:rPr>
              <a:t>等候区</a:t>
            </a:r>
            <a:endParaRPr lang="zh-CN" altLang="en-US" sz="1600" dirty="0">
              <a:latin typeface="+mj-ea"/>
              <a:ea typeface="+mj-ea"/>
            </a:endParaRPr>
          </a:p>
        </p:txBody>
      </p:sp>
      <p:pic>
        <p:nvPicPr>
          <p:cNvPr id="21" name="图片 20" descr="12282776754c9.jpg"/>
          <p:cNvPicPr>
            <a:picLocks noChangeAspect="1"/>
          </p:cNvPicPr>
          <p:nvPr/>
        </p:nvPicPr>
        <p:blipFill>
          <a:blip r:embed="rId3" cstate="print"/>
          <a:stretch>
            <a:fillRect/>
          </a:stretch>
        </p:blipFill>
        <p:spPr>
          <a:xfrm>
            <a:off x="414190" y="4130392"/>
            <a:ext cx="1448175" cy="937054"/>
          </a:xfrm>
          <a:prstGeom prst="rect">
            <a:avLst/>
          </a:prstGeom>
          <a:ln>
            <a:solidFill>
              <a:srgbClr val="0070C0"/>
            </a:solidFill>
          </a:ln>
        </p:spPr>
      </p:pic>
      <p:sp>
        <p:nvSpPr>
          <p:cNvPr id="22" name="TextBox 21"/>
          <p:cNvSpPr txBox="1"/>
          <p:nvPr/>
        </p:nvSpPr>
        <p:spPr>
          <a:xfrm>
            <a:off x="857224" y="5048792"/>
            <a:ext cx="792088" cy="338554"/>
          </a:xfrm>
          <a:prstGeom prst="rect">
            <a:avLst/>
          </a:prstGeom>
          <a:noFill/>
        </p:spPr>
        <p:txBody>
          <a:bodyPr wrap="square" rtlCol="0">
            <a:spAutoFit/>
          </a:bodyPr>
          <a:lstStyle/>
          <a:p>
            <a:r>
              <a:rPr lang="zh-CN" altLang="en-US" sz="1600" dirty="0" smtClean="0">
                <a:latin typeface="+mj-ea"/>
                <a:ea typeface="+mj-ea"/>
              </a:rPr>
              <a:t>柜台</a:t>
            </a:r>
            <a:endParaRPr lang="zh-CN" altLang="en-US" sz="1600" dirty="0">
              <a:latin typeface="+mj-ea"/>
              <a:ea typeface="+mj-ea"/>
            </a:endParaRPr>
          </a:p>
        </p:txBody>
      </p:sp>
      <p:pic>
        <p:nvPicPr>
          <p:cNvPr id="24" name="图片 23" descr="090909162504114049副本.jpg"/>
          <p:cNvPicPr>
            <a:picLocks noChangeAspect="1"/>
          </p:cNvPicPr>
          <p:nvPr/>
        </p:nvPicPr>
        <p:blipFill>
          <a:blip r:embed="rId4" cstate="print"/>
          <a:stretch>
            <a:fillRect/>
          </a:stretch>
        </p:blipFill>
        <p:spPr>
          <a:xfrm>
            <a:off x="414190" y="5369226"/>
            <a:ext cx="1448176" cy="965450"/>
          </a:xfrm>
          <a:prstGeom prst="rect">
            <a:avLst/>
          </a:prstGeom>
          <a:ln>
            <a:solidFill>
              <a:srgbClr val="0070C0"/>
            </a:solidFill>
          </a:ln>
        </p:spPr>
      </p:pic>
      <p:sp>
        <p:nvSpPr>
          <p:cNvPr id="25" name="TextBox 24"/>
          <p:cNvSpPr txBox="1"/>
          <p:nvPr/>
        </p:nvSpPr>
        <p:spPr>
          <a:xfrm>
            <a:off x="631510" y="6334676"/>
            <a:ext cx="1080120" cy="338554"/>
          </a:xfrm>
          <a:prstGeom prst="rect">
            <a:avLst/>
          </a:prstGeom>
          <a:noFill/>
        </p:spPr>
        <p:txBody>
          <a:bodyPr wrap="square" rtlCol="0">
            <a:spAutoFit/>
          </a:bodyPr>
          <a:lstStyle/>
          <a:p>
            <a:r>
              <a:rPr lang="zh-CN" altLang="en-US" sz="1600" dirty="0" smtClean="0">
                <a:latin typeface="+mj-ea"/>
                <a:ea typeface="+mj-ea"/>
              </a:rPr>
              <a:t>点钞场景</a:t>
            </a:r>
            <a:endParaRPr lang="zh-CN" altLang="en-US" sz="1600" dirty="0">
              <a:latin typeface="+mj-ea"/>
              <a:ea typeface="+mj-ea"/>
            </a:endParaRPr>
          </a:p>
        </p:txBody>
      </p:sp>
      <p:sp>
        <p:nvSpPr>
          <p:cNvPr id="27" name="TextBox 26"/>
          <p:cNvSpPr txBox="1"/>
          <p:nvPr/>
        </p:nvSpPr>
        <p:spPr>
          <a:xfrm>
            <a:off x="714348" y="3834346"/>
            <a:ext cx="857256" cy="338554"/>
          </a:xfrm>
          <a:prstGeom prst="rect">
            <a:avLst/>
          </a:prstGeom>
          <a:noFill/>
        </p:spPr>
        <p:txBody>
          <a:bodyPr wrap="square" rtlCol="0">
            <a:spAutoFit/>
          </a:bodyPr>
          <a:lstStyle/>
          <a:p>
            <a:r>
              <a:rPr lang="zh-CN" altLang="en-US" sz="1600" dirty="0" smtClean="0">
                <a:latin typeface="+mj-ea"/>
                <a:ea typeface="+mj-ea"/>
              </a:rPr>
              <a:t>大门外</a:t>
            </a:r>
            <a:endParaRPr lang="zh-CN" altLang="en-US" sz="1600" dirty="0">
              <a:latin typeface="+mj-ea"/>
              <a:ea typeface="+mj-ea"/>
            </a:endParaRPr>
          </a:p>
        </p:txBody>
      </p:sp>
      <p:pic>
        <p:nvPicPr>
          <p:cNvPr id="29" name="图片 28" descr="金融11.jpg"/>
          <p:cNvPicPr>
            <a:picLocks noChangeAspect="1"/>
          </p:cNvPicPr>
          <p:nvPr/>
        </p:nvPicPr>
        <p:blipFill>
          <a:blip r:embed="rId5" cstate="print"/>
          <a:stretch>
            <a:fillRect/>
          </a:stretch>
        </p:blipFill>
        <p:spPr>
          <a:xfrm>
            <a:off x="357158" y="2887016"/>
            <a:ext cx="1500198" cy="980522"/>
          </a:xfrm>
          <a:prstGeom prst="rect">
            <a:avLst/>
          </a:prstGeom>
          <a:ln>
            <a:solidFill>
              <a:srgbClr val="0070C0"/>
            </a:solidFill>
          </a:ln>
        </p:spPr>
      </p:pic>
      <p:grpSp>
        <p:nvGrpSpPr>
          <p:cNvPr id="3" name="组合 22"/>
          <p:cNvGrpSpPr/>
          <p:nvPr/>
        </p:nvGrpSpPr>
        <p:grpSpPr>
          <a:xfrm>
            <a:off x="285720" y="928670"/>
            <a:ext cx="7000924" cy="428628"/>
            <a:chOff x="285720" y="928670"/>
            <a:chExt cx="7000924" cy="428628"/>
          </a:xfrm>
        </p:grpSpPr>
        <p:sp>
          <p:nvSpPr>
            <p:cNvPr id="33" name="圆角矩形 32"/>
            <p:cNvSpPr/>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小区楼宇</a:t>
              </a:r>
              <a:endParaRPr lang="zh-CN" altLang="en-US" sz="2000" dirty="0">
                <a:solidFill>
                  <a:schemeClr val="tx1"/>
                </a:solidFill>
                <a:latin typeface="Verdana" pitchFamily="34" charset="0"/>
                <a:ea typeface="微软雅黑" pitchFamily="34" charset="-122"/>
              </a:endParaRPr>
            </a:p>
          </p:txBody>
        </p:sp>
        <p:sp>
          <p:nvSpPr>
            <p:cNvPr id="34" name="圆角矩形 33"/>
            <p:cNvSpPr/>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35" name="圆角矩形 34"/>
            <p:cNvSpPr/>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平安城市</a:t>
              </a:r>
              <a:endParaRPr lang="zh-CN" altLang="en-US" sz="2000" dirty="0">
                <a:solidFill>
                  <a:schemeClr val="tx1"/>
                </a:solidFill>
                <a:latin typeface="Verdana" pitchFamily="34" charset="0"/>
                <a:ea typeface="微软雅黑" pitchFamily="34" charset="-122"/>
              </a:endParaRPr>
            </a:p>
          </p:txBody>
        </p:sp>
      </p:grpSp>
    </p:spTree>
    <p:extLst>
      <p:ext uri="{BB962C8B-B14F-4D97-AF65-F5344CB8AC3E}">
        <p14:creationId xmlns:p14="http://schemas.microsoft.com/office/powerpoint/2010/main" val="38383820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lide(fromRigh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lide(fromRigh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slide(fromRigh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模拟高线产品方案特点</a:t>
            </a:r>
            <a:endParaRPr lang="zh-CN" altLang="en-US" dirty="0"/>
          </a:p>
        </p:txBody>
      </p:sp>
      <p:sp>
        <p:nvSpPr>
          <p:cNvPr id="3" name="内容占位符 2"/>
          <p:cNvSpPr>
            <a:spLocks noGrp="1"/>
          </p:cNvSpPr>
          <p:nvPr>
            <p:ph idx="1"/>
          </p:nvPr>
        </p:nvSpPr>
        <p:spPr>
          <a:xfrm>
            <a:off x="401638" y="1428736"/>
            <a:ext cx="8418512" cy="5090586"/>
          </a:xfrm>
        </p:spPr>
        <p:txBody>
          <a:bodyPr/>
          <a:lstStyle/>
          <a:p>
            <a:r>
              <a:rPr lang="zh-CN" altLang="zh-CN" sz="1800" dirty="0" smtClean="0"/>
              <a:t>本方案针对不同监控点位分别推荐了适宜的</a:t>
            </a:r>
            <a:r>
              <a:rPr lang="en-US" altLang="zh-CN" sz="1800" dirty="0" smtClean="0"/>
              <a:t>650TVL</a:t>
            </a:r>
            <a:r>
              <a:rPr lang="zh-CN" altLang="zh-CN" sz="1800" dirty="0" smtClean="0"/>
              <a:t>模拟摄像机</a:t>
            </a:r>
          </a:p>
          <a:p>
            <a:r>
              <a:rPr lang="zh-CN" altLang="zh-CN" sz="1800" dirty="0" smtClean="0"/>
              <a:t>推荐使用</a:t>
            </a:r>
            <a:r>
              <a:rPr lang="en-US" altLang="zh-CN" sz="1800" dirty="0" smtClean="0"/>
              <a:t>WD1</a:t>
            </a:r>
            <a:r>
              <a:rPr lang="zh-CN" altLang="zh-CN" sz="1800" dirty="0" smtClean="0"/>
              <a:t>格式编码的</a:t>
            </a:r>
            <a:r>
              <a:rPr lang="en-US" altLang="zh-CN" sz="1800" dirty="0" smtClean="0"/>
              <a:t>DVR</a:t>
            </a:r>
            <a:r>
              <a:rPr lang="zh-CN" altLang="zh-CN" sz="1800" dirty="0" smtClean="0"/>
              <a:t>进行本地录像存储；</a:t>
            </a:r>
            <a:r>
              <a:rPr lang="en-US" altLang="zh-CN" sz="1800" dirty="0" smtClean="0"/>
              <a:t>DVR</a:t>
            </a:r>
            <a:r>
              <a:rPr lang="zh-CN" altLang="zh-CN" sz="1800" dirty="0" smtClean="0"/>
              <a:t>可内置</a:t>
            </a:r>
            <a:r>
              <a:rPr lang="en-US" altLang="zh-CN" sz="1800" dirty="0" smtClean="0"/>
              <a:t>8</a:t>
            </a:r>
            <a:r>
              <a:rPr lang="zh-CN" altLang="zh-CN" sz="1800" dirty="0" smtClean="0"/>
              <a:t>块</a:t>
            </a:r>
            <a:r>
              <a:rPr lang="en-US" altLang="zh-CN" sz="1800" dirty="0" smtClean="0"/>
              <a:t>2TB</a:t>
            </a:r>
            <a:r>
              <a:rPr lang="zh-CN" altLang="zh-CN" sz="1800" dirty="0" smtClean="0"/>
              <a:t>硬盘，接入</a:t>
            </a:r>
            <a:r>
              <a:rPr lang="en-US" altLang="zh-CN" sz="1800" dirty="0" smtClean="0"/>
              <a:t>16</a:t>
            </a:r>
            <a:r>
              <a:rPr lang="zh-CN" altLang="zh-CN" sz="1800" dirty="0" smtClean="0"/>
              <a:t>路</a:t>
            </a:r>
            <a:r>
              <a:rPr lang="en-US" altLang="zh-CN" sz="1800" dirty="0" smtClean="0"/>
              <a:t>650TVL</a:t>
            </a:r>
            <a:r>
              <a:rPr lang="zh-CN" altLang="zh-CN" sz="1800" dirty="0" smtClean="0"/>
              <a:t>模拟图像，</a:t>
            </a:r>
            <a:r>
              <a:rPr lang="en-US" altLang="zh-CN" sz="1800" dirty="0" smtClean="0"/>
              <a:t>2-3Mbps</a:t>
            </a:r>
            <a:r>
              <a:rPr lang="zh-CN" altLang="zh-CN" sz="1800" dirty="0" smtClean="0"/>
              <a:t>码流录像，可保存录像</a:t>
            </a:r>
            <a:r>
              <a:rPr lang="en-US" altLang="zh-CN" sz="1800" dirty="0" smtClean="0"/>
              <a:t>30</a:t>
            </a:r>
            <a:r>
              <a:rPr lang="zh-CN" altLang="zh-CN" sz="1800" dirty="0" smtClean="0"/>
              <a:t>天以上</a:t>
            </a:r>
          </a:p>
          <a:p>
            <a:endParaRPr lang="zh-CN" altLang="en-US" sz="1600" dirty="0"/>
          </a:p>
        </p:txBody>
      </p:sp>
      <p:grpSp>
        <p:nvGrpSpPr>
          <p:cNvPr id="4" name="组合 10"/>
          <p:cNvGrpSpPr/>
          <p:nvPr/>
        </p:nvGrpSpPr>
        <p:grpSpPr>
          <a:xfrm>
            <a:off x="285720" y="928670"/>
            <a:ext cx="7000924" cy="428628"/>
            <a:chOff x="285720" y="928670"/>
            <a:chExt cx="7000924" cy="428628"/>
          </a:xfrm>
        </p:grpSpPr>
        <p:sp>
          <p:nvSpPr>
            <p:cNvPr id="8" name="圆角矩形 7"/>
            <p:cNvSpPr/>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小区楼宇</a:t>
              </a:r>
              <a:endParaRPr lang="zh-CN" altLang="en-US" sz="2000" dirty="0">
                <a:solidFill>
                  <a:schemeClr val="tx1"/>
                </a:solidFill>
                <a:latin typeface="Verdana" pitchFamily="34" charset="0"/>
                <a:ea typeface="微软雅黑" pitchFamily="34" charset="-122"/>
              </a:endParaRPr>
            </a:p>
          </p:txBody>
        </p:sp>
        <p:sp>
          <p:nvSpPr>
            <p:cNvPr id="9" name="圆角矩形 8"/>
            <p:cNvSpPr/>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10" name="圆角矩形 9"/>
            <p:cNvSpPr/>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平安城市</a:t>
              </a:r>
              <a:endParaRPr lang="zh-CN" altLang="en-US" sz="2000" dirty="0">
                <a:solidFill>
                  <a:schemeClr val="tx1"/>
                </a:solidFill>
                <a:latin typeface="Verdana" pitchFamily="34" charset="0"/>
                <a:ea typeface="微软雅黑" pitchFamily="34" charset="-122"/>
              </a:endParaRPr>
            </a:p>
          </p:txBody>
        </p:sp>
      </p:grpSp>
      <p:sp>
        <p:nvSpPr>
          <p:cNvPr id="10243"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242" name="Object 2"/>
          <p:cNvGraphicFramePr>
            <a:graphicFrameLocks noChangeAspect="1"/>
          </p:cNvGraphicFramePr>
          <p:nvPr/>
        </p:nvGraphicFramePr>
        <p:xfrm>
          <a:off x="785786" y="2571744"/>
          <a:ext cx="7500990" cy="4150638"/>
        </p:xfrm>
        <a:graphic>
          <a:graphicData uri="http://schemas.openxmlformats.org/presentationml/2006/ole">
            <mc:AlternateContent xmlns:mc="http://schemas.openxmlformats.org/markup-compatibility/2006">
              <mc:Choice xmlns:v="urn:schemas-microsoft-com:vml" Requires="v">
                <p:oleObj spid="_x0000_s3074" name="Visio" r:id="rId3" imgW="6589776" imgH="3637788" progId="">
                  <p:embed/>
                </p:oleObj>
              </mc:Choice>
              <mc:Fallback>
                <p:oleObj name="Visio" r:id="rId3" imgW="6589776" imgH="363778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86" y="2571744"/>
                        <a:ext cx="7500990" cy="4150638"/>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034152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模拟高线产品</a:t>
            </a:r>
            <a:endParaRPr lang="zh-CN" altLang="en-US" dirty="0"/>
          </a:p>
        </p:txBody>
      </p:sp>
      <p:grpSp>
        <p:nvGrpSpPr>
          <p:cNvPr id="3" name="组合 8"/>
          <p:cNvGrpSpPr/>
          <p:nvPr/>
        </p:nvGrpSpPr>
        <p:grpSpPr>
          <a:xfrm>
            <a:off x="285720" y="928670"/>
            <a:ext cx="7000924" cy="428628"/>
            <a:chOff x="285720" y="928670"/>
            <a:chExt cx="7000924" cy="428628"/>
          </a:xfrm>
        </p:grpSpPr>
        <p:sp>
          <p:nvSpPr>
            <p:cNvPr id="5" name="圆角矩形 4"/>
            <p:cNvSpPr/>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小区楼宇</a:t>
              </a:r>
              <a:endParaRPr lang="zh-CN" altLang="en-US" sz="2000" dirty="0">
                <a:solidFill>
                  <a:schemeClr val="tx1"/>
                </a:solidFill>
                <a:latin typeface="Verdana" pitchFamily="34" charset="0"/>
                <a:ea typeface="微软雅黑" pitchFamily="34" charset="-122"/>
              </a:endParaRPr>
            </a:p>
          </p:txBody>
        </p:sp>
        <p:sp>
          <p:nvSpPr>
            <p:cNvPr id="7" name="圆角矩形 6"/>
            <p:cNvSpPr/>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平安城市</a:t>
              </a:r>
              <a:endParaRPr lang="zh-CN" altLang="en-US" sz="2000" dirty="0">
                <a:solidFill>
                  <a:schemeClr val="tx1"/>
                </a:solidFill>
                <a:latin typeface="Verdana" pitchFamily="34" charset="0"/>
                <a:ea typeface="微软雅黑" pitchFamily="34" charset="-122"/>
              </a:endParaRPr>
            </a:p>
          </p:txBody>
        </p:sp>
      </p:grpSp>
      <p:sp>
        <p:nvSpPr>
          <p:cNvPr id="92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217" name="Object 1"/>
          <p:cNvGraphicFramePr>
            <a:graphicFrameLocks noChangeAspect="1"/>
          </p:cNvGraphicFramePr>
          <p:nvPr/>
        </p:nvGraphicFramePr>
        <p:xfrm>
          <a:off x="241916" y="1571612"/>
          <a:ext cx="8616364" cy="3786214"/>
        </p:xfrm>
        <a:graphic>
          <a:graphicData uri="http://schemas.openxmlformats.org/presentationml/2006/ole">
            <mc:AlternateContent xmlns:mc="http://schemas.openxmlformats.org/markup-compatibility/2006">
              <mc:Choice xmlns:v="urn:schemas-microsoft-com:vml" Requires="v">
                <p:oleObj spid="_x0000_s4098" name="Visio" r:id="rId3" imgW="7309866" imgH="3208782" progId="">
                  <p:embed/>
                </p:oleObj>
              </mc:Choice>
              <mc:Fallback>
                <p:oleObj name="Visio" r:id="rId3" imgW="7309866" imgH="320878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16" y="1571612"/>
                        <a:ext cx="8616364" cy="3786214"/>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16384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网络高清产品方案</a:t>
            </a:r>
            <a:endParaRPr lang="zh-CN" altLang="en-US" dirty="0"/>
          </a:p>
        </p:txBody>
      </p:sp>
      <p:sp>
        <p:nvSpPr>
          <p:cNvPr id="3" name="内容占位符 2"/>
          <p:cNvSpPr>
            <a:spLocks noGrp="1"/>
          </p:cNvSpPr>
          <p:nvPr>
            <p:ph idx="1"/>
          </p:nvPr>
        </p:nvSpPr>
        <p:spPr>
          <a:xfrm>
            <a:off x="401638" y="1428736"/>
            <a:ext cx="8418512" cy="5090586"/>
          </a:xfrm>
        </p:spPr>
        <p:txBody>
          <a:bodyPr/>
          <a:lstStyle/>
          <a:p>
            <a:r>
              <a:rPr lang="zh-CN" altLang="zh-CN" sz="1800" dirty="0" smtClean="0"/>
              <a:t>本方案针对不同监控点位分别推荐了适宜的网络高清摄像机</a:t>
            </a:r>
          </a:p>
          <a:p>
            <a:r>
              <a:rPr lang="zh-CN" altLang="zh-CN" sz="1800" dirty="0" smtClean="0"/>
              <a:t>推荐使用</a:t>
            </a:r>
            <a:r>
              <a:rPr lang="en-US" altLang="zh-CN" sz="1800" dirty="0" smtClean="0"/>
              <a:t>H-DVR</a:t>
            </a:r>
            <a:r>
              <a:rPr lang="zh-CN" altLang="zh-CN" sz="1800" dirty="0" smtClean="0"/>
              <a:t>进行录像存储，既能接入高清</a:t>
            </a:r>
            <a:r>
              <a:rPr lang="en-US" altLang="zh-CN" sz="1800" dirty="0" smtClean="0"/>
              <a:t>IP</a:t>
            </a:r>
            <a:r>
              <a:rPr lang="zh-CN" altLang="zh-CN" sz="1800" dirty="0" smtClean="0"/>
              <a:t>摄像机，也能接入已经建设的模拟摄像机；</a:t>
            </a:r>
            <a:r>
              <a:rPr lang="en-US" altLang="zh-CN" sz="1800" dirty="0" smtClean="0"/>
              <a:t>H-DVR</a:t>
            </a:r>
            <a:r>
              <a:rPr lang="zh-CN" altLang="zh-CN" sz="1800" dirty="0" smtClean="0"/>
              <a:t>可内置</a:t>
            </a:r>
            <a:r>
              <a:rPr lang="en-US" altLang="zh-CN" sz="1800" dirty="0" smtClean="0"/>
              <a:t>8</a:t>
            </a:r>
            <a:r>
              <a:rPr lang="zh-CN" altLang="zh-CN" sz="1800" dirty="0" smtClean="0"/>
              <a:t>块</a:t>
            </a:r>
            <a:r>
              <a:rPr lang="en-US" altLang="zh-CN" sz="1800" dirty="0" smtClean="0"/>
              <a:t>2TB</a:t>
            </a:r>
            <a:r>
              <a:rPr lang="zh-CN" altLang="zh-CN" sz="1800" dirty="0" smtClean="0"/>
              <a:t>硬盘，支持同时接入</a:t>
            </a:r>
            <a:r>
              <a:rPr lang="en-US" altLang="zh-CN" sz="1800" dirty="0" smtClean="0"/>
              <a:t>4</a:t>
            </a:r>
            <a:r>
              <a:rPr lang="zh-CN" altLang="zh-CN" sz="1800" dirty="0" smtClean="0"/>
              <a:t>路</a:t>
            </a:r>
            <a:r>
              <a:rPr lang="en-US" altLang="zh-CN" sz="1800" dirty="0" smtClean="0"/>
              <a:t>720P</a:t>
            </a:r>
            <a:r>
              <a:rPr lang="zh-CN" altLang="zh-CN" sz="1800" dirty="0" smtClean="0"/>
              <a:t>图像</a:t>
            </a:r>
            <a:r>
              <a:rPr lang="en-US" altLang="zh-CN" sz="1800" dirty="0" smtClean="0"/>
              <a:t>+16</a:t>
            </a:r>
            <a:r>
              <a:rPr lang="zh-CN" altLang="zh-CN" sz="1800" dirty="0" smtClean="0"/>
              <a:t>路模拟图像，每路</a:t>
            </a:r>
            <a:r>
              <a:rPr lang="en-US" altLang="zh-CN" sz="1800" dirty="0" smtClean="0"/>
              <a:t>720p</a:t>
            </a:r>
            <a:r>
              <a:rPr lang="zh-CN" altLang="zh-CN" sz="1800" dirty="0" smtClean="0"/>
              <a:t>图像选用</a:t>
            </a:r>
            <a:r>
              <a:rPr lang="en-US" altLang="zh-CN" sz="1800" dirty="0" smtClean="0"/>
              <a:t>3-4Mbps</a:t>
            </a:r>
            <a:r>
              <a:rPr lang="zh-CN" altLang="zh-CN" sz="1800" dirty="0" smtClean="0"/>
              <a:t>码流存储录像，可保存录像</a:t>
            </a:r>
            <a:r>
              <a:rPr lang="en-US" altLang="zh-CN" sz="1800" dirty="0" smtClean="0"/>
              <a:t>30</a:t>
            </a:r>
            <a:r>
              <a:rPr lang="zh-CN" altLang="zh-CN" sz="1800" dirty="0" smtClean="0"/>
              <a:t>天以上</a:t>
            </a:r>
          </a:p>
          <a:p>
            <a:endParaRPr lang="zh-CN" altLang="en-US" sz="1600" dirty="0"/>
          </a:p>
        </p:txBody>
      </p:sp>
      <p:grpSp>
        <p:nvGrpSpPr>
          <p:cNvPr id="4" name="组合 9"/>
          <p:cNvGrpSpPr/>
          <p:nvPr/>
        </p:nvGrpSpPr>
        <p:grpSpPr>
          <a:xfrm>
            <a:off x="285720" y="928670"/>
            <a:ext cx="7000924" cy="428628"/>
            <a:chOff x="285720" y="928670"/>
            <a:chExt cx="7000924" cy="428628"/>
          </a:xfrm>
        </p:grpSpPr>
        <p:sp>
          <p:nvSpPr>
            <p:cNvPr id="6" name="圆角矩形 5"/>
            <p:cNvSpPr/>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小区楼宇</a:t>
              </a:r>
              <a:endParaRPr lang="zh-CN" altLang="en-US" sz="2000" dirty="0">
                <a:solidFill>
                  <a:schemeClr val="tx1"/>
                </a:solidFill>
                <a:latin typeface="Verdana" pitchFamily="34" charset="0"/>
                <a:ea typeface="微软雅黑" pitchFamily="34" charset="-122"/>
              </a:endParaRPr>
            </a:p>
          </p:txBody>
        </p:sp>
        <p:sp>
          <p:nvSpPr>
            <p:cNvPr id="7" name="圆角矩形 6"/>
            <p:cNvSpPr/>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平安城市</a:t>
              </a:r>
              <a:endParaRPr lang="zh-CN" altLang="en-US" sz="2000" dirty="0">
                <a:solidFill>
                  <a:schemeClr val="tx1"/>
                </a:solidFill>
                <a:latin typeface="Verdana" pitchFamily="34" charset="0"/>
                <a:ea typeface="微软雅黑" pitchFamily="34" charset="-122"/>
              </a:endParaRPr>
            </a:p>
          </p:txBody>
        </p:sp>
      </p:gr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193" name="Object 1"/>
          <p:cNvGraphicFramePr>
            <a:graphicFrameLocks noChangeAspect="1"/>
          </p:cNvGraphicFramePr>
          <p:nvPr/>
        </p:nvGraphicFramePr>
        <p:xfrm>
          <a:off x="928662" y="2928933"/>
          <a:ext cx="7215238" cy="3796807"/>
        </p:xfrm>
        <a:graphic>
          <a:graphicData uri="http://schemas.openxmlformats.org/presentationml/2006/ole">
            <mc:AlternateContent xmlns:mc="http://schemas.openxmlformats.org/markup-compatibility/2006">
              <mc:Choice xmlns:v="urn:schemas-microsoft-com:vml" Requires="v">
                <p:oleObj spid="_x0000_s5122" name="Visio" r:id="rId3" imgW="6925818" imgH="3637788" progId="">
                  <p:embed/>
                </p:oleObj>
              </mc:Choice>
              <mc:Fallback>
                <p:oleObj name="Visio" r:id="rId3" imgW="6925818" imgH="363778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62" y="2928933"/>
                        <a:ext cx="7215238" cy="379680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82896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网络高清产品</a:t>
            </a:r>
            <a:endParaRPr lang="zh-CN" altLang="en-US" dirty="0"/>
          </a:p>
        </p:txBody>
      </p:sp>
      <p:grpSp>
        <p:nvGrpSpPr>
          <p:cNvPr id="3" name="组合 10"/>
          <p:cNvGrpSpPr/>
          <p:nvPr/>
        </p:nvGrpSpPr>
        <p:grpSpPr>
          <a:xfrm>
            <a:off x="285720" y="928670"/>
            <a:ext cx="7000924" cy="428628"/>
            <a:chOff x="285720" y="928670"/>
            <a:chExt cx="7000924" cy="428628"/>
          </a:xfrm>
        </p:grpSpPr>
        <p:sp>
          <p:nvSpPr>
            <p:cNvPr id="5" name="圆角矩形 4"/>
            <p:cNvSpPr/>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小区楼宇</a:t>
              </a:r>
              <a:endParaRPr lang="zh-CN" altLang="en-US" sz="2000" dirty="0">
                <a:solidFill>
                  <a:schemeClr val="tx1"/>
                </a:solidFill>
                <a:latin typeface="Verdana" pitchFamily="34" charset="0"/>
                <a:ea typeface="微软雅黑" pitchFamily="34" charset="-122"/>
              </a:endParaRPr>
            </a:p>
          </p:txBody>
        </p:sp>
        <p:sp>
          <p:nvSpPr>
            <p:cNvPr id="7" name="圆角矩形 6"/>
            <p:cNvSpPr/>
            <p:nvPr/>
          </p:nvSpPr>
          <p:spPr>
            <a:xfrm>
              <a:off x="2643174"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金融网点</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8" name="圆角矩形 7"/>
            <p:cNvSpPr/>
            <p:nvPr/>
          </p:nvSpPr>
          <p:spPr>
            <a:xfrm>
              <a:off x="492919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平安城市</a:t>
              </a:r>
              <a:endParaRPr lang="zh-CN" altLang="en-US" sz="2000" dirty="0">
                <a:solidFill>
                  <a:schemeClr val="tx1"/>
                </a:solidFill>
                <a:latin typeface="Verdana" pitchFamily="34" charset="0"/>
                <a:ea typeface="微软雅黑" pitchFamily="34" charset="-122"/>
              </a:endParaRPr>
            </a:p>
          </p:txBody>
        </p:sp>
      </p:grpSp>
      <p:sp>
        <p:nvSpPr>
          <p:cNvPr id="7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169" name="Object 1"/>
          <p:cNvGraphicFramePr>
            <a:graphicFrameLocks noChangeAspect="1"/>
          </p:cNvGraphicFramePr>
          <p:nvPr/>
        </p:nvGraphicFramePr>
        <p:xfrm>
          <a:off x="214281" y="1571612"/>
          <a:ext cx="8761237" cy="3929090"/>
        </p:xfrm>
        <a:graphic>
          <a:graphicData uri="http://schemas.openxmlformats.org/presentationml/2006/ole">
            <mc:AlternateContent xmlns:mc="http://schemas.openxmlformats.org/markup-compatibility/2006">
              <mc:Choice xmlns:v="urn:schemas-microsoft-com:vml" Requires="v">
                <p:oleObj spid="_x0000_s6146" name="Visio" r:id="rId3" imgW="7300722" imgH="3270885" progId="">
                  <p:embed/>
                </p:oleObj>
              </mc:Choice>
              <mc:Fallback>
                <p:oleObj name="Visio" r:id="rId3" imgW="7300722" imgH="327088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281" y="1571612"/>
                        <a:ext cx="8761237" cy="392909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29533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平安城市</a:t>
            </a:r>
            <a:endParaRPr lang="zh-CN" altLang="en-US" dirty="0"/>
          </a:p>
        </p:txBody>
      </p:sp>
      <p:sp>
        <p:nvSpPr>
          <p:cNvPr id="3" name="内容占位符 2"/>
          <p:cNvSpPr>
            <a:spLocks noGrp="1"/>
          </p:cNvSpPr>
          <p:nvPr>
            <p:ph idx="1"/>
          </p:nvPr>
        </p:nvSpPr>
        <p:spPr>
          <a:xfrm>
            <a:off x="357158" y="1357298"/>
            <a:ext cx="8418512" cy="5095890"/>
          </a:xfrm>
        </p:spPr>
        <p:txBody>
          <a:bodyPr/>
          <a:lstStyle/>
          <a:p>
            <a:pPr lvl="0"/>
            <a:r>
              <a:rPr lang="zh-CN" altLang="zh-CN" sz="2000" dirty="0" smtClean="0"/>
              <a:t>视频监控现状：</a:t>
            </a:r>
          </a:p>
          <a:p>
            <a:pPr lvl="1"/>
            <a:r>
              <a:rPr lang="zh-CN" altLang="zh-CN" sz="1600" dirty="0" smtClean="0"/>
              <a:t>在城市生活中，抢劫、聚众斗殴、交通造事逃逸等事件时有发生；</a:t>
            </a:r>
            <a:endParaRPr lang="zh-CN" altLang="zh-CN" dirty="0" smtClean="0"/>
          </a:p>
          <a:p>
            <a:pPr lvl="1"/>
            <a:r>
              <a:rPr lang="zh-CN" altLang="zh-CN" sz="1600" dirty="0" smtClean="0"/>
              <a:t>目前采用模拟摄像机</a:t>
            </a:r>
            <a:r>
              <a:rPr lang="en-US" altLang="zh-CN" sz="1600" dirty="0" smtClean="0"/>
              <a:t>+DVR</a:t>
            </a:r>
            <a:r>
              <a:rPr lang="zh-CN" altLang="zh-CN" sz="1600" dirty="0" smtClean="0"/>
              <a:t>录像的方式监控，只能监控事件的过程，无法捕捉细节，无法为事后侦查提供有效情报。</a:t>
            </a:r>
            <a:endParaRPr lang="zh-CN" altLang="zh-CN" dirty="0" smtClean="0"/>
          </a:p>
          <a:p>
            <a:r>
              <a:rPr lang="zh-CN" altLang="en-US" sz="2000" dirty="0" smtClean="0"/>
              <a:t>典型场景：道路、</a:t>
            </a:r>
            <a:r>
              <a:rPr lang="zh-CN" altLang="zh-CN" sz="2000" dirty="0" smtClean="0"/>
              <a:t>人行天桥</a:t>
            </a:r>
            <a:r>
              <a:rPr lang="zh-CN" altLang="en-US" sz="2000" dirty="0" smtClean="0"/>
              <a:t>、</a:t>
            </a:r>
            <a:r>
              <a:rPr lang="zh-CN" altLang="zh-CN" sz="2000" dirty="0" smtClean="0"/>
              <a:t>过街通道出入口</a:t>
            </a:r>
            <a:r>
              <a:rPr lang="zh-CN" altLang="en-US" sz="2000" dirty="0" smtClean="0"/>
              <a:t>、</a:t>
            </a:r>
            <a:r>
              <a:rPr lang="zh-CN" altLang="zh-CN" sz="2000" dirty="0" smtClean="0"/>
              <a:t>过街通道</a:t>
            </a:r>
            <a:endParaRPr lang="zh-CN" altLang="en-US" sz="2000" dirty="0" smtClean="0">
              <a:latin typeface="+mj-ea"/>
            </a:endParaRPr>
          </a:p>
          <a:p>
            <a:endParaRPr lang="en-US" altLang="zh-CN" sz="2000" dirty="0" smtClean="0"/>
          </a:p>
          <a:p>
            <a:pPr lvl="1"/>
            <a:endParaRPr lang="zh-CN" altLang="en-US" sz="1600" dirty="0"/>
          </a:p>
        </p:txBody>
      </p:sp>
      <p:grpSp>
        <p:nvGrpSpPr>
          <p:cNvPr id="4" name="组合 9"/>
          <p:cNvGrpSpPr/>
          <p:nvPr/>
        </p:nvGrpSpPr>
        <p:grpSpPr>
          <a:xfrm>
            <a:off x="285720" y="928670"/>
            <a:ext cx="7072362" cy="428628"/>
            <a:chOff x="285720" y="928670"/>
            <a:chExt cx="7072362" cy="428628"/>
          </a:xfrm>
        </p:grpSpPr>
        <p:sp>
          <p:nvSpPr>
            <p:cNvPr id="5" name="圆角矩形 4"/>
            <p:cNvSpPr/>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小区楼宇</a:t>
              </a:r>
              <a:endParaRPr lang="zh-CN" altLang="en-US" sz="2000" dirty="0">
                <a:solidFill>
                  <a:schemeClr val="tx1"/>
                </a:solidFill>
                <a:latin typeface="Verdana" pitchFamily="34" charset="0"/>
                <a:ea typeface="微软雅黑" pitchFamily="34" charset="-122"/>
              </a:endParaRPr>
            </a:p>
          </p:txBody>
        </p:sp>
        <p:sp>
          <p:nvSpPr>
            <p:cNvPr id="8" name="圆角矩形 7"/>
            <p:cNvSpPr/>
            <p:nvPr/>
          </p:nvSpPr>
          <p:spPr>
            <a:xfrm>
              <a:off x="5000628"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平安城市</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14" name="圆角矩形 13"/>
            <p:cNvSpPr/>
            <p:nvPr/>
          </p:nvSpPr>
          <p:spPr>
            <a:xfrm>
              <a:off x="2643174"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金融网点</a:t>
              </a:r>
              <a:endParaRPr lang="zh-CN" altLang="en-US" sz="2000" dirty="0">
                <a:solidFill>
                  <a:schemeClr val="tx1"/>
                </a:solidFill>
                <a:latin typeface="Verdana" pitchFamily="34" charset="0"/>
                <a:ea typeface="微软雅黑" pitchFamily="34" charset="-122"/>
              </a:endParaRPr>
            </a:p>
          </p:txBody>
        </p:sp>
      </p:grpSp>
      <p:pic>
        <p:nvPicPr>
          <p:cNvPr id="11" name="图片 10" descr="公安.png"/>
          <p:cNvPicPr/>
          <p:nvPr/>
        </p:nvPicPr>
        <p:blipFill>
          <a:blip r:embed="rId2" cstate="print"/>
          <a:stretch>
            <a:fillRect/>
          </a:stretch>
        </p:blipFill>
        <p:spPr>
          <a:xfrm>
            <a:off x="1520269" y="3214686"/>
            <a:ext cx="5837813" cy="3500462"/>
          </a:xfrm>
          <a:prstGeom prst="rect">
            <a:avLst/>
          </a:prstGeom>
        </p:spPr>
      </p:pic>
    </p:spTree>
    <p:extLst>
      <p:ext uri="{BB962C8B-B14F-4D97-AF65-F5344CB8AC3E}">
        <p14:creationId xmlns:p14="http://schemas.microsoft.com/office/powerpoint/2010/main" val="1518297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监控场景需求分析</a:t>
            </a:r>
            <a:endParaRPr lang="zh-CN" altLang="en-US" dirty="0"/>
          </a:p>
        </p:txBody>
      </p:sp>
      <p:sp>
        <p:nvSpPr>
          <p:cNvPr id="9" name="圆角矩形 8"/>
          <p:cNvSpPr/>
          <p:nvPr/>
        </p:nvSpPr>
        <p:spPr>
          <a:xfrm>
            <a:off x="2143108" y="1591025"/>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smtClean="0"/>
              <a:t>监控特点：</a:t>
            </a:r>
            <a:r>
              <a:rPr lang="zh-CN" altLang="zh-CN" sz="1400" dirty="0" smtClean="0"/>
              <a:t>要求监控道路上的车辆、自行车、行人，车辆要求辨清车型、车身颜色、车牌，行人要求能辨清人脸，夜间光线较差</a:t>
            </a:r>
            <a:endParaRPr lang="zh-CN" altLang="zh-CN" sz="1400" dirty="0"/>
          </a:p>
        </p:txBody>
      </p:sp>
      <p:sp>
        <p:nvSpPr>
          <p:cNvPr id="10" name="圆角矩形 9"/>
          <p:cNvSpPr/>
          <p:nvPr/>
        </p:nvSpPr>
        <p:spPr>
          <a:xfrm>
            <a:off x="2143108" y="2869499"/>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smtClean="0"/>
              <a:t>监控特点：</a:t>
            </a:r>
            <a:r>
              <a:rPr lang="zh-CN" altLang="zh-CN" sz="1400" dirty="0" smtClean="0"/>
              <a:t>要求监控天桥上人流通道的行人和其它目标，行人要辨清人脸，夜间环境光照条件差</a:t>
            </a:r>
          </a:p>
        </p:txBody>
      </p:sp>
      <p:sp>
        <p:nvSpPr>
          <p:cNvPr id="11" name="圆角矩形 10"/>
          <p:cNvSpPr/>
          <p:nvPr/>
        </p:nvSpPr>
        <p:spPr>
          <a:xfrm>
            <a:off x="2110048" y="4210708"/>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smtClean="0"/>
              <a:t>监控特点：</a:t>
            </a:r>
            <a:r>
              <a:rPr lang="zh-CN" altLang="zh-CN" sz="1400" dirty="0" smtClean="0"/>
              <a:t>要求看清出入口的行人和其它目标，行人要辨清人脸，部分场景逆光</a:t>
            </a:r>
          </a:p>
        </p:txBody>
      </p:sp>
      <p:sp>
        <p:nvSpPr>
          <p:cNvPr id="12" name="圆角矩形 11"/>
          <p:cNvSpPr/>
          <p:nvPr/>
        </p:nvSpPr>
        <p:spPr>
          <a:xfrm>
            <a:off x="2143108" y="5387346"/>
            <a:ext cx="4176464"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smtClean="0"/>
              <a:t>监控特点：</a:t>
            </a:r>
            <a:r>
              <a:rPr lang="zh-CN" altLang="zh-CN" sz="1400" dirty="0" smtClean="0"/>
              <a:t>要求看清行人和其它目标，行人要辨清人脸，部分场景光线较差</a:t>
            </a:r>
            <a:endParaRPr lang="zh-CN" altLang="zh-CN" sz="1400" dirty="0"/>
          </a:p>
        </p:txBody>
      </p:sp>
      <p:sp>
        <p:nvSpPr>
          <p:cNvPr id="13" name="圆角矩形 12"/>
          <p:cNvSpPr/>
          <p:nvPr/>
        </p:nvSpPr>
        <p:spPr>
          <a:xfrm>
            <a:off x="6679612" y="1591025"/>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FF00"/>
                </a:solidFill>
              </a:rPr>
              <a:t>红外、防水</a:t>
            </a:r>
            <a:endParaRPr lang="zh-CN" altLang="en-US" sz="1600" b="1" dirty="0">
              <a:solidFill>
                <a:srgbClr val="FFFF00"/>
              </a:solidFill>
            </a:endParaRPr>
          </a:p>
        </p:txBody>
      </p:sp>
      <p:sp>
        <p:nvSpPr>
          <p:cNvPr id="14" name="圆角矩形 13"/>
          <p:cNvSpPr/>
          <p:nvPr/>
        </p:nvSpPr>
        <p:spPr>
          <a:xfrm>
            <a:off x="6679612" y="2869499"/>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FF00"/>
                </a:solidFill>
              </a:rPr>
              <a:t>红外、防水</a:t>
            </a:r>
            <a:endParaRPr lang="en-US" altLang="zh-CN" sz="1600" b="1" dirty="0" smtClean="0">
              <a:solidFill>
                <a:srgbClr val="FFFF00"/>
              </a:solidFill>
            </a:endParaRPr>
          </a:p>
        </p:txBody>
      </p:sp>
      <p:sp>
        <p:nvSpPr>
          <p:cNvPr id="15" name="圆角矩形 14"/>
          <p:cNvSpPr/>
          <p:nvPr/>
        </p:nvSpPr>
        <p:spPr>
          <a:xfrm>
            <a:off x="6679612" y="4210708"/>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FF00"/>
                </a:solidFill>
              </a:rPr>
              <a:t>宽动态</a:t>
            </a:r>
            <a:endParaRPr lang="zh-CN" altLang="en-US" sz="1600" b="1" dirty="0">
              <a:solidFill>
                <a:srgbClr val="FFFF00"/>
              </a:solidFill>
            </a:endParaRPr>
          </a:p>
        </p:txBody>
      </p:sp>
      <p:sp>
        <p:nvSpPr>
          <p:cNvPr id="16" name="圆角矩形 15"/>
          <p:cNvSpPr/>
          <p:nvPr/>
        </p:nvSpPr>
        <p:spPr>
          <a:xfrm>
            <a:off x="6679612" y="5387346"/>
            <a:ext cx="1944216" cy="936104"/>
          </a:xfrm>
          <a:prstGeom prst="round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FF00"/>
                </a:solidFill>
              </a:rPr>
              <a:t>红外、防暴</a:t>
            </a:r>
            <a:endParaRPr lang="zh-CN" altLang="en-US" sz="1600" b="1" dirty="0">
              <a:solidFill>
                <a:srgbClr val="FFFF00"/>
              </a:solidFill>
            </a:endParaRPr>
          </a:p>
        </p:txBody>
      </p:sp>
      <p:sp>
        <p:nvSpPr>
          <p:cNvPr id="19" name="TextBox 18"/>
          <p:cNvSpPr txBox="1"/>
          <p:nvPr/>
        </p:nvSpPr>
        <p:spPr>
          <a:xfrm>
            <a:off x="271470" y="2533051"/>
            <a:ext cx="1585886" cy="338554"/>
          </a:xfrm>
          <a:prstGeom prst="rect">
            <a:avLst/>
          </a:prstGeom>
          <a:noFill/>
        </p:spPr>
        <p:txBody>
          <a:bodyPr wrap="square" rtlCol="0">
            <a:spAutoFit/>
          </a:bodyPr>
          <a:lstStyle/>
          <a:p>
            <a:pPr algn="ctr"/>
            <a:r>
              <a:rPr lang="zh-CN" altLang="en-US" sz="1600" dirty="0" smtClean="0">
                <a:latin typeface="+mj-ea"/>
                <a:ea typeface="+mj-ea"/>
              </a:rPr>
              <a:t>道路</a:t>
            </a:r>
            <a:endParaRPr lang="zh-CN" altLang="en-US" sz="1600" dirty="0">
              <a:latin typeface="+mj-ea"/>
              <a:ea typeface="+mj-ea"/>
            </a:endParaRPr>
          </a:p>
        </p:txBody>
      </p:sp>
      <p:sp>
        <p:nvSpPr>
          <p:cNvPr id="22" name="TextBox 21"/>
          <p:cNvSpPr txBox="1"/>
          <p:nvPr/>
        </p:nvSpPr>
        <p:spPr>
          <a:xfrm>
            <a:off x="285720" y="5090710"/>
            <a:ext cx="1836868" cy="338554"/>
          </a:xfrm>
          <a:prstGeom prst="rect">
            <a:avLst/>
          </a:prstGeom>
          <a:noFill/>
        </p:spPr>
        <p:txBody>
          <a:bodyPr wrap="square" rtlCol="0">
            <a:spAutoFit/>
          </a:bodyPr>
          <a:lstStyle/>
          <a:p>
            <a:r>
              <a:rPr lang="zh-CN" altLang="en-US" sz="1600" dirty="0" smtClean="0">
                <a:latin typeface="+mj-ea"/>
                <a:ea typeface="+mj-ea"/>
              </a:rPr>
              <a:t>过街通道出入口</a:t>
            </a:r>
            <a:endParaRPr lang="zh-CN" altLang="en-US" sz="1600" dirty="0">
              <a:latin typeface="+mj-ea"/>
              <a:ea typeface="+mj-ea"/>
            </a:endParaRPr>
          </a:p>
        </p:txBody>
      </p:sp>
      <p:sp>
        <p:nvSpPr>
          <p:cNvPr id="25" name="TextBox 24"/>
          <p:cNvSpPr txBox="1"/>
          <p:nvPr/>
        </p:nvSpPr>
        <p:spPr>
          <a:xfrm>
            <a:off x="631510" y="6334676"/>
            <a:ext cx="1080120" cy="338554"/>
          </a:xfrm>
          <a:prstGeom prst="rect">
            <a:avLst/>
          </a:prstGeom>
          <a:noFill/>
        </p:spPr>
        <p:txBody>
          <a:bodyPr wrap="square" rtlCol="0">
            <a:spAutoFit/>
          </a:bodyPr>
          <a:lstStyle/>
          <a:p>
            <a:r>
              <a:rPr lang="zh-CN" altLang="en-US" sz="1600" dirty="0" smtClean="0">
                <a:latin typeface="+mj-ea"/>
                <a:ea typeface="+mj-ea"/>
              </a:rPr>
              <a:t>过街通道</a:t>
            </a:r>
            <a:endParaRPr lang="zh-CN" altLang="en-US" sz="1600" dirty="0">
              <a:latin typeface="+mj-ea"/>
              <a:ea typeface="+mj-ea"/>
            </a:endParaRPr>
          </a:p>
        </p:txBody>
      </p:sp>
      <p:sp>
        <p:nvSpPr>
          <p:cNvPr id="27" name="TextBox 26"/>
          <p:cNvSpPr txBox="1"/>
          <p:nvPr/>
        </p:nvSpPr>
        <p:spPr>
          <a:xfrm>
            <a:off x="571472" y="3834346"/>
            <a:ext cx="1214446" cy="338554"/>
          </a:xfrm>
          <a:prstGeom prst="rect">
            <a:avLst/>
          </a:prstGeom>
          <a:noFill/>
        </p:spPr>
        <p:txBody>
          <a:bodyPr wrap="square" rtlCol="0">
            <a:spAutoFit/>
          </a:bodyPr>
          <a:lstStyle/>
          <a:p>
            <a:r>
              <a:rPr lang="zh-CN" altLang="en-US" sz="1600" dirty="0" smtClean="0">
                <a:latin typeface="+mj-ea"/>
                <a:ea typeface="+mj-ea"/>
              </a:rPr>
              <a:t>人行天桥</a:t>
            </a:r>
            <a:endParaRPr lang="zh-CN" altLang="en-US" sz="1600" dirty="0">
              <a:latin typeface="+mj-ea"/>
              <a:ea typeface="+mj-ea"/>
            </a:endParaRPr>
          </a:p>
        </p:txBody>
      </p:sp>
      <p:pic>
        <p:nvPicPr>
          <p:cNvPr id="116738" name="Picture 2"/>
          <p:cNvPicPr>
            <a:picLocks noChangeAspect="1" noChangeArrowheads="1"/>
          </p:cNvPicPr>
          <p:nvPr/>
        </p:nvPicPr>
        <p:blipFill>
          <a:blip r:embed="rId2" cstate="print"/>
          <a:srcRect/>
          <a:stretch>
            <a:fillRect/>
          </a:stretch>
        </p:blipFill>
        <p:spPr bwMode="auto">
          <a:xfrm>
            <a:off x="357158" y="1571612"/>
            <a:ext cx="1516028" cy="1000132"/>
          </a:xfrm>
          <a:prstGeom prst="rect">
            <a:avLst/>
          </a:prstGeom>
          <a:noFill/>
          <a:ln w="9525">
            <a:solidFill>
              <a:srgbClr val="0070C0"/>
            </a:solidFill>
            <a:miter lim="800000"/>
            <a:headEnd/>
            <a:tailEnd/>
          </a:ln>
          <a:effectLst/>
        </p:spPr>
      </p:pic>
      <p:pic>
        <p:nvPicPr>
          <p:cNvPr id="116739" name="Picture 3"/>
          <p:cNvPicPr>
            <a:picLocks noChangeAspect="1" noChangeArrowheads="1"/>
          </p:cNvPicPr>
          <p:nvPr/>
        </p:nvPicPr>
        <p:blipFill>
          <a:blip r:embed="rId3" cstate="print"/>
          <a:srcRect/>
          <a:stretch>
            <a:fillRect/>
          </a:stretch>
        </p:blipFill>
        <p:spPr bwMode="auto">
          <a:xfrm>
            <a:off x="357158" y="2857496"/>
            <a:ext cx="1500199" cy="1000132"/>
          </a:xfrm>
          <a:prstGeom prst="rect">
            <a:avLst/>
          </a:prstGeom>
          <a:noFill/>
          <a:ln w="9525">
            <a:solidFill>
              <a:srgbClr val="0070C0"/>
            </a:solidFill>
            <a:miter lim="800000"/>
            <a:headEnd/>
            <a:tailEnd/>
          </a:ln>
          <a:effectLst/>
        </p:spPr>
      </p:pic>
      <p:pic>
        <p:nvPicPr>
          <p:cNvPr id="116740" name="Picture 4"/>
          <p:cNvPicPr>
            <a:picLocks noChangeAspect="1" noChangeArrowheads="1"/>
          </p:cNvPicPr>
          <p:nvPr/>
        </p:nvPicPr>
        <p:blipFill>
          <a:blip r:embed="rId4" cstate="print"/>
          <a:srcRect/>
          <a:stretch>
            <a:fillRect/>
          </a:stretch>
        </p:blipFill>
        <p:spPr bwMode="auto">
          <a:xfrm>
            <a:off x="357158" y="4143380"/>
            <a:ext cx="1500198" cy="928693"/>
          </a:xfrm>
          <a:prstGeom prst="rect">
            <a:avLst/>
          </a:prstGeom>
          <a:noFill/>
          <a:ln w="9525">
            <a:solidFill>
              <a:srgbClr val="0070C0"/>
            </a:solidFill>
            <a:miter lim="800000"/>
            <a:headEnd/>
            <a:tailEnd/>
          </a:ln>
          <a:effectLst/>
        </p:spPr>
      </p:pic>
      <p:pic>
        <p:nvPicPr>
          <p:cNvPr id="116741" name="Picture 5"/>
          <p:cNvPicPr>
            <a:picLocks noChangeAspect="1" noChangeArrowheads="1"/>
          </p:cNvPicPr>
          <p:nvPr/>
        </p:nvPicPr>
        <p:blipFill>
          <a:blip r:embed="rId5" cstate="print"/>
          <a:srcRect/>
          <a:stretch>
            <a:fillRect/>
          </a:stretch>
        </p:blipFill>
        <p:spPr bwMode="auto">
          <a:xfrm>
            <a:off x="357158" y="5429264"/>
            <a:ext cx="1500197" cy="928694"/>
          </a:xfrm>
          <a:prstGeom prst="rect">
            <a:avLst/>
          </a:prstGeom>
          <a:noFill/>
          <a:ln w="9525">
            <a:solidFill>
              <a:srgbClr val="0070C0"/>
            </a:solidFill>
            <a:miter lim="800000"/>
            <a:headEnd/>
            <a:tailEnd/>
          </a:ln>
          <a:effectLst/>
        </p:spPr>
      </p:pic>
      <p:grpSp>
        <p:nvGrpSpPr>
          <p:cNvPr id="3" name="组合 30"/>
          <p:cNvGrpSpPr/>
          <p:nvPr/>
        </p:nvGrpSpPr>
        <p:grpSpPr>
          <a:xfrm>
            <a:off x="285720" y="928670"/>
            <a:ext cx="7072362" cy="428628"/>
            <a:chOff x="285720" y="928670"/>
            <a:chExt cx="7072362" cy="428628"/>
          </a:xfrm>
        </p:grpSpPr>
        <p:sp>
          <p:nvSpPr>
            <p:cNvPr id="32" name="圆角矩形 31"/>
            <p:cNvSpPr/>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小区楼宇</a:t>
              </a:r>
              <a:endParaRPr lang="zh-CN" altLang="en-US" sz="2000" dirty="0">
                <a:solidFill>
                  <a:schemeClr val="tx1"/>
                </a:solidFill>
                <a:latin typeface="Verdana" pitchFamily="34" charset="0"/>
                <a:ea typeface="微软雅黑" pitchFamily="34" charset="-122"/>
              </a:endParaRPr>
            </a:p>
          </p:txBody>
        </p:sp>
        <p:sp>
          <p:nvSpPr>
            <p:cNvPr id="36" name="圆角矩形 35"/>
            <p:cNvSpPr/>
            <p:nvPr/>
          </p:nvSpPr>
          <p:spPr>
            <a:xfrm>
              <a:off x="5000628"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平安城市</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37" name="圆角矩形 36"/>
            <p:cNvSpPr/>
            <p:nvPr/>
          </p:nvSpPr>
          <p:spPr>
            <a:xfrm>
              <a:off x="2643174"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金融网点</a:t>
              </a:r>
              <a:endParaRPr lang="zh-CN" altLang="en-US" sz="2000" dirty="0">
                <a:solidFill>
                  <a:schemeClr val="tx1"/>
                </a:solidFill>
                <a:latin typeface="Verdana" pitchFamily="34" charset="0"/>
                <a:ea typeface="微软雅黑" pitchFamily="34" charset="-122"/>
              </a:endParaRPr>
            </a:p>
          </p:txBody>
        </p:sp>
      </p:grpSp>
    </p:spTree>
    <p:extLst>
      <p:ext uri="{BB962C8B-B14F-4D97-AF65-F5344CB8AC3E}">
        <p14:creationId xmlns:p14="http://schemas.microsoft.com/office/powerpoint/2010/main" val="3571060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lide(fromRigh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lide(fromRigh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slide(fromRigh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网络高清产品方案</a:t>
            </a:r>
            <a:endParaRPr lang="zh-CN" altLang="en-US" dirty="0"/>
          </a:p>
        </p:txBody>
      </p:sp>
      <p:sp>
        <p:nvSpPr>
          <p:cNvPr id="3" name="内容占位符 2"/>
          <p:cNvSpPr>
            <a:spLocks noGrp="1"/>
          </p:cNvSpPr>
          <p:nvPr>
            <p:ph idx="1"/>
          </p:nvPr>
        </p:nvSpPr>
        <p:spPr>
          <a:xfrm>
            <a:off x="401638" y="1428736"/>
            <a:ext cx="8418512" cy="5090586"/>
          </a:xfrm>
        </p:spPr>
        <p:txBody>
          <a:bodyPr/>
          <a:lstStyle/>
          <a:p>
            <a:r>
              <a:rPr lang="zh-CN" altLang="zh-CN" sz="2000" dirty="0" smtClean="0"/>
              <a:t>本方案针对不同监控点位分别推荐了适宜的网络高清摄像机</a:t>
            </a:r>
            <a:endParaRPr lang="zh-CN" altLang="zh-CN" sz="2800" dirty="0" smtClean="0"/>
          </a:p>
          <a:p>
            <a:r>
              <a:rPr lang="zh-CN" altLang="zh-CN" sz="2000" dirty="0" smtClean="0"/>
              <a:t>推荐使用</a:t>
            </a:r>
            <a:r>
              <a:rPr lang="en-US" altLang="zh-CN" sz="2000" dirty="0" smtClean="0"/>
              <a:t>NVR</a:t>
            </a:r>
            <a:r>
              <a:rPr lang="zh-CN" altLang="zh-CN" sz="2000" dirty="0" smtClean="0"/>
              <a:t>进行本地录像存储；</a:t>
            </a:r>
            <a:r>
              <a:rPr lang="en-US" altLang="zh-CN" sz="2000" dirty="0" smtClean="0"/>
              <a:t>NVR</a:t>
            </a:r>
            <a:r>
              <a:rPr lang="zh-CN" altLang="zh-CN" sz="2000" dirty="0" smtClean="0"/>
              <a:t>可内置</a:t>
            </a:r>
            <a:r>
              <a:rPr lang="en-US" altLang="zh-CN" sz="2000" dirty="0" smtClean="0"/>
              <a:t>8</a:t>
            </a:r>
            <a:r>
              <a:rPr lang="zh-CN" altLang="zh-CN" sz="2000" dirty="0" smtClean="0"/>
              <a:t>块</a:t>
            </a:r>
            <a:r>
              <a:rPr lang="en-US" altLang="zh-CN" sz="2000" dirty="0" smtClean="0"/>
              <a:t>2TB</a:t>
            </a:r>
            <a:r>
              <a:rPr lang="zh-CN" altLang="zh-CN" sz="2000" dirty="0" smtClean="0"/>
              <a:t>硬盘，接入</a:t>
            </a:r>
            <a:r>
              <a:rPr lang="en-US" altLang="zh-CN" sz="2000" dirty="0" smtClean="0"/>
              <a:t>8</a:t>
            </a:r>
            <a:r>
              <a:rPr lang="zh-CN" altLang="zh-CN" sz="2000" dirty="0" smtClean="0"/>
              <a:t>路</a:t>
            </a:r>
            <a:r>
              <a:rPr lang="en-US" altLang="zh-CN" sz="2000" dirty="0" smtClean="0"/>
              <a:t>720p</a:t>
            </a:r>
            <a:r>
              <a:rPr lang="zh-CN" altLang="zh-CN" sz="2000" dirty="0" smtClean="0"/>
              <a:t>网络图像，选用</a:t>
            </a:r>
            <a:r>
              <a:rPr lang="en-US" altLang="zh-CN" sz="2000" dirty="0" smtClean="0"/>
              <a:t>3-4Mbps</a:t>
            </a:r>
            <a:r>
              <a:rPr lang="zh-CN" altLang="zh-CN" sz="2000" dirty="0" smtClean="0"/>
              <a:t>码流存储录像，可保存录像</a:t>
            </a:r>
            <a:r>
              <a:rPr lang="en-US" altLang="zh-CN" sz="2000" dirty="0" smtClean="0"/>
              <a:t>30</a:t>
            </a:r>
            <a:r>
              <a:rPr lang="zh-CN" altLang="zh-CN" sz="2000" dirty="0" smtClean="0"/>
              <a:t>天以上</a:t>
            </a:r>
            <a:endParaRPr lang="zh-CN" altLang="zh-CN" sz="2800" dirty="0" smtClean="0"/>
          </a:p>
          <a:p>
            <a:endParaRPr lang="zh-CN" altLang="en-US" sz="1600" dirty="0"/>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9"/>
          <p:cNvGrpSpPr/>
          <p:nvPr/>
        </p:nvGrpSpPr>
        <p:grpSpPr>
          <a:xfrm>
            <a:off x="285720" y="928670"/>
            <a:ext cx="7072362" cy="428628"/>
            <a:chOff x="285720" y="928670"/>
            <a:chExt cx="7072362" cy="428628"/>
          </a:xfrm>
        </p:grpSpPr>
        <p:sp>
          <p:nvSpPr>
            <p:cNvPr id="11" name="圆角矩形 10"/>
            <p:cNvSpPr/>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小区楼宇</a:t>
              </a:r>
              <a:endParaRPr lang="zh-CN" altLang="en-US" sz="2000" dirty="0">
                <a:solidFill>
                  <a:schemeClr val="tx1"/>
                </a:solidFill>
                <a:latin typeface="Verdana" pitchFamily="34" charset="0"/>
                <a:ea typeface="微软雅黑" pitchFamily="34" charset="-122"/>
              </a:endParaRPr>
            </a:p>
          </p:txBody>
        </p:sp>
        <p:sp>
          <p:nvSpPr>
            <p:cNvPr id="12" name="圆角矩形 11"/>
            <p:cNvSpPr/>
            <p:nvPr/>
          </p:nvSpPr>
          <p:spPr>
            <a:xfrm>
              <a:off x="5000628"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平安城市</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13" name="圆角矩形 12"/>
            <p:cNvSpPr/>
            <p:nvPr/>
          </p:nvSpPr>
          <p:spPr>
            <a:xfrm>
              <a:off x="2643174"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金融网点</a:t>
              </a:r>
              <a:endParaRPr lang="zh-CN" altLang="en-US" sz="2000" dirty="0">
                <a:solidFill>
                  <a:schemeClr val="tx1"/>
                </a:solidFill>
                <a:latin typeface="Verdana" pitchFamily="34" charset="0"/>
                <a:ea typeface="微软雅黑" pitchFamily="34" charset="-122"/>
              </a:endParaRPr>
            </a:p>
          </p:txBody>
        </p:sp>
      </p:gr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7763" name="Object 3"/>
          <p:cNvGraphicFramePr>
            <a:graphicFrameLocks noChangeAspect="1"/>
          </p:cNvGraphicFramePr>
          <p:nvPr/>
        </p:nvGraphicFramePr>
        <p:xfrm>
          <a:off x="787480" y="2714620"/>
          <a:ext cx="7499296" cy="4000528"/>
        </p:xfrm>
        <a:graphic>
          <a:graphicData uri="http://schemas.openxmlformats.org/presentationml/2006/ole">
            <mc:AlternateContent xmlns:mc="http://schemas.openxmlformats.org/markup-compatibility/2006">
              <mc:Choice xmlns:v="urn:schemas-microsoft-com:vml" Requires="v">
                <p:oleObj spid="_x0000_s7170" name="Visio" r:id="rId3" imgW="6881622" imgH="3672078" progId="">
                  <p:embed/>
                </p:oleObj>
              </mc:Choice>
              <mc:Fallback>
                <p:oleObj name="Visio" r:id="rId3" imgW="6881622" imgH="367207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80" y="2714620"/>
                        <a:ext cx="7499296" cy="4000528"/>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63762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传感器</a:t>
            </a:r>
            <a:endParaRPr lang="zh-CN" altLang="en-US" dirty="0"/>
          </a:p>
        </p:txBody>
      </p:sp>
      <p:sp>
        <p:nvSpPr>
          <p:cNvPr id="3" name="内容占位符 2"/>
          <p:cNvSpPr>
            <a:spLocks noGrp="1"/>
          </p:cNvSpPr>
          <p:nvPr>
            <p:ph idx="1"/>
          </p:nvPr>
        </p:nvSpPr>
        <p:spPr/>
        <p:txBody>
          <a:bodyPr/>
          <a:lstStyle/>
          <a:p>
            <a:r>
              <a:rPr lang="zh-CN" altLang="en-US" sz="2000" dirty="0" smtClean="0"/>
              <a:t>模拟摄像机中</a:t>
            </a:r>
            <a:r>
              <a:rPr lang="en-US" altLang="zh-CN" sz="2000" dirty="0" smtClean="0"/>
              <a:t>CCD</a:t>
            </a:r>
            <a:r>
              <a:rPr lang="zh-CN" altLang="en-US" sz="2000" dirty="0" smtClean="0"/>
              <a:t>在色彩处理、低照度效果等方面优于</a:t>
            </a:r>
            <a:r>
              <a:rPr lang="en-US" altLang="zh-CN" sz="2000" dirty="0" smtClean="0"/>
              <a:t>CMOS</a:t>
            </a:r>
            <a:endParaRPr lang="zh-CN" altLang="en-US" sz="2000" dirty="0" smtClean="0"/>
          </a:p>
          <a:p>
            <a:r>
              <a:rPr lang="zh-CN" altLang="en-US" sz="2000" dirty="0" smtClean="0"/>
              <a:t>网络摄像机中</a:t>
            </a:r>
            <a:r>
              <a:rPr lang="en-US" altLang="zh-CN" sz="2000" dirty="0" smtClean="0"/>
              <a:t>CMOS</a:t>
            </a:r>
            <a:r>
              <a:rPr lang="zh-CN" altLang="en-US" sz="2000" dirty="0" smtClean="0"/>
              <a:t>在色彩处理方面和</a:t>
            </a:r>
            <a:r>
              <a:rPr lang="en-US" altLang="zh-CN" sz="2000" dirty="0" smtClean="0"/>
              <a:t>CCD</a:t>
            </a:r>
            <a:r>
              <a:rPr lang="zh-CN" altLang="en-US" sz="2000" dirty="0" smtClean="0"/>
              <a:t>差异不明显，低照度效果</a:t>
            </a:r>
            <a:r>
              <a:rPr lang="en-US" altLang="zh-CN" sz="2000" dirty="0" smtClean="0"/>
              <a:t>CMOS</a:t>
            </a:r>
            <a:r>
              <a:rPr lang="zh-CN" altLang="en-US" sz="2000" dirty="0" smtClean="0"/>
              <a:t>有优势</a:t>
            </a:r>
            <a:endParaRPr lang="en-US" altLang="zh-CN" sz="2000" dirty="0" smtClean="0"/>
          </a:p>
        </p:txBody>
      </p:sp>
      <p:grpSp>
        <p:nvGrpSpPr>
          <p:cNvPr id="4" name="组合 7"/>
          <p:cNvGrpSpPr/>
          <p:nvPr/>
        </p:nvGrpSpPr>
        <p:grpSpPr>
          <a:xfrm>
            <a:off x="142844" y="2428868"/>
            <a:ext cx="8786874" cy="2869662"/>
            <a:chOff x="142844" y="2428868"/>
            <a:chExt cx="8786874" cy="2869662"/>
          </a:xfrm>
        </p:grpSpPr>
        <p:pic>
          <p:nvPicPr>
            <p:cNvPr id="32" name="图片 31" descr="capture03副本.jpg"/>
            <p:cNvPicPr>
              <a:picLocks noChangeAspect="1"/>
            </p:cNvPicPr>
            <p:nvPr/>
          </p:nvPicPr>
          <p:blipFill>
            <a:blip r:embed="rId2" cstate="print"/>
            <a:stretch>
              <a:fillRect/>
            </a:stretch>
          </p:blipFill>
          <p:spPr>
            <a:xfrm>
              <a:off x="4572000" y="2428868"/>
              <a:ext cx="4357718" cy="2451217"/>
            </a:xfrm>
            <a:prstGeom prst="rect">
              <a:avLst/>
            </a:prstGeom>
            <a:ln>
              <a:solidFill>
                <a:srgbClr val="0070C0"/>
              </a:solidFill>
            </a:ln>
          </p:spPr>
        </p:pic>
        <p:pic>
          <p:nvPicPr>
            <p:cNvPr id="34" name="图片 33" descr="capture02.jpeg"/>
            <p:cNvPicPr>
              <a:picLocks noChangeAspect="1"/>
            </p:cNvPicPr>
            <p:nvPr/>
          </p:nvPicPr>
          <p:blipFill>
            <a:blip r:embed="rId3" cstate="print"/>
            <a:stretch>
              <a:fillRect/>
            </a:stretch>
          </p:blipFill>
          <p:spPr>
            <a:xfrm>
              <a:off x="142844" y="2428868"/>
              <a:ext cx="4357718" cy="2451217"/>
            </a:xfrm>
            <a:prstGeom prst="rect">
              <a:avLst/>
            </a:prstGeom>
            <a:ln>
              <a:solidFill>
                <a:srgbClr val="0070C0"/>
              </a:solidFill>
            </a:ln>
          </p:spPr>
        </p:pic>
        <p:sp>
          <p:nvSpPr>
            <p:cNvPr id="35" name="TextBox 4"/>
            <p:cNvSpPr txBox="1">
              <a:spLocks noChangeArrowheads="1"/>
            </p:cNvSpPr>
            <p:nvPr/>
          </p:nvSpPr>
          <p:spPr bwMode="auto">
            <a:xfrm>
              <a:off x="1000100" y="4929198"/>
              <a:ext cx="3071834" cy="369332"/>
            </a:xfrm>
            <a:prstGeom prst="rect">
              <a:avLst/>
            </a:prstGeom>
            <a:noFill/>
            <a:ln w="9525">
              <a:noFill/>
              <a:miter lim="800000"/>
              <a:headEnd/>
              <a:tailEnd/>
            </a:ln>
          </p:spPr>
          <p:txBody>
            <a:bodyPr wrap="square">
              <a:spAutoFit/>
            </a:bodyPr>
            <a:lstStyle/>
            <a:p>
              <a:pPr marL="342900" indent="-342900"/>
              <a:r>
                <a:rPr lang="en-US" altLang="zh-CN" sz="1800" b="0" dirty="0" smtClean="0">
                  <a:latin typeface="Verdana" pitchFamily="34" charset="0"/>
                  <a:ea typeface="微软雅黑" pitchFamily="34" charset="-122"/>
                </a:rPr>
                <a:t>CCD</a:t>
              </a:r>
              <a:r>
                <a:rPr lang="zh-CN" altLang="en-US" sz="1800" b="0" dirty="0" smtClean="0">
                  <a:latin typeface="Verdana" pitchFamily="34" charset="0"/>
                  <a:ea typeface="微软雅黑" pitchFamily="34" charset="-122"/>
                </a:rPr>
                <a:t>网络摄像机低照度效果</a:t>
              </a:r>
              <a:endParaRPr lang="zh-CN" altLang="en-US" sz="1800" b="0" dirty="0">
                <a:latin typeface="Verdana" pitchFamily="34" charset="0"/>
                <a:ea typeface="微软雅黑" pitchFamily="34" charset="-122"/>
              </a:endParaRPr>
            </a:p>
          </p:txBody>
        </p:sp>
        <p:sp>
          <p:nvSpPr>
            <p:cNvPr id="36" name="TextBox 4"/>
            <p:cNvSpPr txBox="1">
              <a:spLocks noChangeArrowheads="1"/>
            </p:cNvSpPr>
            <p:nvPr/>
          </p:nvSpPr>
          <p:spPr bwMode="auto">
            <a:xfrm>
              <a:off x="5143504" y="4929198"/>
              <a:ext cx="3214710" cy="369332"/>
            </a:xfrm>
            <a:prstGeom prst="rect">
              <a:avLst/>
            </a:prstGeom>
            <a:noFill/>
            <a:ln w="9525">
              <a:noFill/>
              <a:miter lim="800000"/>
              <a:headEnd/>
              <a:tailEnd/>
            </a:ln>
          </p:spPr>
          <p:txBody>
            <a:bodyPr wrap="square">
              <a:spAutoFit/>
            </a:bodyPr>
            <a:lstStyle/>
            <a:p>
              <a:pPr marL="342900" indent="-342900"/>
              <a:r>
                <a:rPr lang="en-US" altLang="zh-CN" sz="1800" b="0" dirty="0" smtClean="0">
                  <a:latin typeface="Verdana" pitchFamily="34" charset="0"/>
                  <a:ea typeface="微软雅黑" pitchFamily="34" charset="-122"/>
                </a:rPr>
                <a:t>CMOS</a:t>
              </a:r>
              <a:r>
                <a:rPr lang="zh-CN" altLang="en-US" sz="1800" b="0" dirty="0" smtClean="0">
                  <a:latin typeface="Verdana" pitchFamily="34" charset="0"/>
                  <a:ea typeface="微软雅黑" pitchFamily="34" charset="-122"/>
                </a:rPr>
                <a:t>网络摄像机低照度效果</a:t>
              </a:r>
              <a:endParaRPr lang="zh-CN" altLang="en-US" sz="1800" b="0" dirty="0">
                <a:latin typeface="Verdana" pitchFamily="34" charset="0"/>
                <a:ea typeface="微软雅黑" pitchFamily="34" charset="-122"/>
              </a:endParaRPr>
            </a:p>
          </p:txBody>
        </p:sp>
      </p:grpSp>
    </p:spTree>
    <p:extLst>
      <p:ext uri="{BB962C8B-B14F-4D97-AF65-F5344CB8AC3E}">
        <p14:creationId xmlns:p14="http://schemas.microsoft.com/office/powerpoint/2010/main" val="3653879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网络高清产品</a:t>
            </a:r>
            <a:endParaRPr lang="zh-CN" altLang="en-US" dirty="0"/>
          </a:p>
        </p:txBody>
      </p:sp>
      <p:sp>
        <p:nvSpPr>
          <p:cNvPr id="7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8"/>
          <p:cNvGrpSpPr/>
          <p:nvPr/>
        </p:nvGrpSpPr>
        <p:grpSpPr>
          <a:xfrm>
            <a:off x="285720" y="928670"/>
            <a:ext cx="7072362" cy="428628"/>
            <a:chOff x="285720" y="928670"/>
            <a:chExt cx="7072362" cy="428628"/>
          </a:xfrm>
        </p:grpSpPr>
        <p:sp>
          <p:nvSpPr>
            <p:cNvPr id="10" name="圆角矩形 9"/>
            <p:cNvSpPr/>
            <p:nvPr/>
          </p:nvSpPr>
          <p:spPr>
            <a:xfrm>
              <a:off x="285720"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小区楼宇</a:t>
              </a:r>
              <a:endParaRPr lang="zh-CN" altLang="en-US" sz="2000" dirty="0">
                <a:solidFill>
                  <a:schemeClr val="tx1"/>
                </a:solidFill>
                <a:latin typeface="Verdana" pitchFamily="34" charset="0"/>
                <a:ea typeface="微软雅黑" pitchFamily="34" charset="-122"/>
              </a:endParaRPr>
            </a:p>
          </p:txBody>
        </p:sp>
        <p:sp>
          <p:nvSpPr>
            <p:cNvPr id="11" name="圆角矩形 10"/>
            <p:cNvSpPr/>
            <p:nvPr/>
          </p:nvSpPr>
          <p:spPr>
            <a:xfrm>
              <a:off x="5000628" y="928670"/>
              <a:ext cx="2357454" cy="428628"/>
            </a:xfrm>
            <a:prstGeom prst="roundRect">
              <a:avLst>
                <a:gd name="adj" fmla="val 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effectLst>
                    <a:outerShdw blurRad="38100" dist="38100" dir="2700000" algn="tl">
                      <a:srgbClr val="000000">
                        <a:alpha val="43137"/>
                      </a:srgbClr>
                    </a:outerShdw>
                  </a:effectLst>
                  <a:latin typeface="Verdana" pitchFamily="34" charset="0"/>
                  <a:ea typeface="微软雅黑" pitchFamily="34" charset="-122"/>
                </a:rPr>
                <a:t>平安城市</a:t>
              </a:r>
              <a:endParaRPr lang="zh-CN" altLang="en-US" sz="2000" dirty="0">
                <a:effectLst>
                  <a:outerShdw blurRad="38100" dist="38100" dir="2700000" algn="tl">
                    <a:srgbClr val="000000">
                      <a:alpha val="43137"/>
                    </a:srgbClr>
                  </a:outerShdw>
                </a:effectLst>
                <a:latin typeface="Verdana" pitchFamily="34" charset="0"/>
                <a:ea typeface="微软雅黑" pitchFamily="34" charset="-122"/>
              </a:endParaRPr>
            </a:p>
          </p:txBody>
        </p:sp>
        <p:sp>
          <p:nvSpPr>
            <p:cNvPr id="12" name="圆角矩形 11"/>
            <p:cNvSpPr/>
            <p:nvPr/>
          </p:nvSpPr>
          <p:spPr>
            <a:xfrm>
              <a:off x="2643174" y="928670"/>
              <a:ext cx="2357454" cy="428628"/>
            </a:xfrm>
            <a:prstGeom prst="roundRect">
              <a:avLst>
                <a:gd name="adj" fmla="val 0"/>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chemeClr val="tx1"/>
                  </a:solidFill>
                  <a:latin typeface="Verdana" pitchFamily="34" charset="0"/>
                  <a:ea typeface="微软雅黑" pitchFamily="34" charset="-122"/>
                </a:rPr>
                <a:t>金融网点</a:t>
              </a:r>
              <a:endParaRPr lang="zh-CN" altLang="en-US" sz="2000" dirty="0">
                <a:solidFill>
                  <a:schemeClr val="tx1"/>
                </a:solidFill>
                <a:latin typeface="Verdana" pitchFamily="34" charset="0"/>
                <a:ea typeface="微软雅黑" pitchFamily="34" charset="-122"/>
              </a:endParaRPr>
            </a:p>
          </p:txBody>
        </p:sp>
      </p:grpSp>
      <p:sp>
        <p:nvSpPr>
          <p:cNvPr id="1187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87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87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Object 6"/>
          <p:cNvGraphicFramePr>
            <a:graphicFrameLocks noChangeAspect="1"/>
          </p:cNvGraphicFramePr>
          <p:nvPr/>
        </p:nvGraphicFramePr>
        <p:xfrm>
          <a:off x="214282" y="1571612"/>
          <a:ext cx="8671876" cy="3857652"/>
        </p:xfrm>
        <a:graphic>
          <a:graphicData uri="http://schemas.openxmlformats.org/presentationml/2006/ole">
            <mc:AlternateContent xmlns:mc="http://schemas.openxmlformats.org/markup-compatibility/2006">
              <mc:Choice xmlns:v="urn:schemas-microsoft-com:vml" Requires="v">
                <p:oleObj spid="_x0000_s8194" name="Visio" r:id="rId3" imgW="7189470" imgH="3195066" progId="">
                  <p:embed/>
                </p:oleObj>
              </mc:Choice>
              <mc:Fallback>
                <p:oleObj name="Visio" r:id="rId3" imgW="7189470" imgH="319506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282" y="1571612"/>
                        <a:ext cx="8671876" cy="385765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76802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D:\09年年会海报\PPT模板\田振华PPT\1.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3237904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清晰度</a:t>
            </a:r>
            <a:endParaRPr lang="zh-CN" altLang="en-US" dirty="0"/>
          </a:p>
        </p:txBody>
      </p:sp>
      <p:sp>
        <p:nvSpPr>
          <p:cNvPr id="3" name="内容占位符 2"/>
          <p:cNvSpPr>
            <a:spLocks noGrp="1"/>
          </p:cNvSpPr>
          <p:nvPr>
            <p:ph idx="1"/>
          </p:nvPr>
        </p:nvSpPr>
        <p:spPr/>
        <p:txBody>
          <a:bodyPr/>
          <a:lstStyle/>
          <a:p>
            <a:r>
              <a:rPr lang="zh-CN" altLang="en-US" sz="1800" dirty="0" smtClean="0"/>
              <a:t>模拟摄像机清晰度用水平解析度</a:t>
            </a:r>
            <a:r>
              <a:rPr lang="en-US" altLang="zh-CN" sz="1800" dirty="0" smtClean="0"/>
              <a:t>(TVL)</a:t>
            </a:r>
            <a:r>
              <a:rPr lang="zh-CN" altLang="en-US" sz="1800" dirty="0" smtClean="0"/>
              <a:t>表示，常见的级别有</a:t>
            </a:r>
            <a:r>
              <a:rPr lang="en-US" altLang="zh-CN" sz="1800" dirty="0" smtClean="0"/>
              <a:t>420TVL</a:t>
            </a:r>
            <a:r>
              <a:rPr lang="zh-CN" altLang="en-US" sz="1800" dirty="0" smtClean="0"/>
              <a:t>、</a:t>
            </a:r>
            <a:r>
              <a:rPr lang="en-US" altLang="zh-CN" sz="1800" dirty="0" smtClean="0"/>
              <a:t>480TVL</a:t>
            </a:r>
            <a:r>
              <a:rPr lang="zh-CN" altLang="en-US" sz="1800" dirty="0" smtClean="0"/>
              <a:t>、</a:t>
            </a:r>
            <a:r>
              <a:rPr lang="en-US" altLang="zh-CN" sz="1800" dirty="0" smtClean="0"/>
              <a:t>540TVL</a:t>
            </a:r>
            <a:r>
              <a:rPr lang="zh-CN" altLang="en-US" sz="1800" dirty="0" smtClean="0"/>
              <a:t>、</a:t>
            </a:r>
            <a:r>
              <a:rPr lang="en-US" altLang="zh-CN" sz="1800" dirty="0" smtClean="0"/>
              <a:t>600TVL</a:t>
            </a:r>
            <a:r>
              <a:rPr lang="zh-CN" altLang="en-US" sz="1800" dirty="0" smtClean="0"/>
              <a:t>、</a:t>
            </a:r>
            <a:r>
              <a:rPr lang="en-US" altLang="zh-CN" sz="1800" dirty="0" smtClean="0"/>
              <a:t>650TVL</a:t>
            </a:r>
            <a:r>
              <a:rPr lang="zh-CN" altLang="en-US" sz="1800" dirty="0" smtClean="0"/>
              <a:t>、</a:t>
            </a:r>
            <a:r>
              <a:rPr lang="en-US" altLang="zh-CN" sz="1800" dirty="0" smtClean="0"/>
              <a:t>700TVL</a:t>
            </a:r>
            <a:r>
              <a:rPr lang="zh-CN" altLang="en-US" sz="1800" dirty="0" smtClean="0"/>
              <a:t>；</a:t>
            </a:r>
            <a:r>
              <a:rPr lang="en-US" altLang="zh-CN" sz="1800" dirty="0" smtClean="0"/>
              <a:t>600TVL</a:t>
            </a:r>
            <a:r>
              <a:rPr lang="zh-CN" altLang="en-US" sz="1800" dirty="0" smtClean="0"/>
              <a:t>以下的图像建议采用</a:t>
            </a:r>
            <a:r>
              <a:rPr lang="en-US" altLang="zh-CN" sz="1800" dirty="0" smtClean="0"/>
              <a:t>4CIF(704*576)</a:t>
            </a:r>
            <a:r>
              <a:rPr lang="zh-CN" altLang="en-US" sz="1800" dirty="0" smtClean="0"/>
              <a:t>编码，</a:t>
            </a:r>
            <a:r>
              <a:rPr lang="en-US" altLang="zh-CN" sz="1800" dirty="0" smtClean="0"/>
              <a:t>600</a:t>
            </a:r>
            <a:r>
              <a:rPr lang="zh-CN" altLang="en-US" sz="1800" dirty="0" smtClean="0"/>
              <a:t>以上的图像建议采用</a:t>
            </a:r>
            <a:r>
              <a:rPr lang="en-US" altLang="zh-CN" sz="1800" dirty="0" smtClean="0"/>
              <a:t>WD1(960*576)</a:t>
            </a:r>
            <a:r>
              <a:rPr lang="zh-CN" altLang="en-US" sz="1800" dirty="0" smtClean="0"/>
              <a:t>编码存储</a:t>
            </a:r>
          </a:p>
          <a:p>
            <a:r>
              <a:rPr lang="zh-CN" altLang="en-US" sz="1800" dirty="0" smtClean="0"/>
              <a:t>网络摄像机清晰度用像素表示，常见的级别有</a:t>
            </a:r>
            <a:r>
              <a:rPr lang="en-US" altLang="zh-CN" sz="1800" dirty="0" smtClean="0"/>
              <a:t>40</a:t>
            </a:r>
            <a:r>
              <a:rPr lang="zh-CN" altLang="en-US" sz="1800" dirty="0" smtClean="0"/>
              <a:t>万像素</a:t>
            </a:r>
            <a:r>
              <a:rPr lang="en-US" altLang="zh-CN" sz="1800" dirty="0" smtClean="0"/>
              <a:t>(VGA/4CIF)</a:t>
            </a:r>
            <a:r>
              <a:rPr lang="zh-CN" altLang="en-US" sz="1800" dirty="0" smtClean="0"/>
              <a:t>、</a:t>
            </a:r>
            <a:r>
              <a:rPr lang="en-US" altLang="zh-CN" sz="1800" dirty="0" smtClean="0"/>
              <a:t>130</a:t>
            </a:r>
            <a:r>
              <a:rPr lang="zh-CN" altLang="en-US" sz="1800" dirty="0" smtClean="0"/>
              <a:t>万像素</a:t>
            </a:r>
            <a:r>
              <a:rPr lang="en-US" altLang="zh-CN" sz="1800" dirty="0" smtClean="0"/>
              <a:t>(720P)</a:t>
            </a:r>
            <a:r>
              <a:rPr lang="zh-CN" altLang="en-US" sz="1800" dirty="0" smtClean="0"/>
              <a:t>、</a:t>
            </a:r>
            <a:r>
              <a:rPr lang="en-US" altLang="zh-CN" sz="1800" dirty="0" smtClean="0"/>
              <a:t>200</a:t>
            </a:r>
            <a:r>
              <a:rPr lang="zh-CN" altLang="en-US" sz="1800" dirty="0" smtClean="0"/>
              <a:t>万像素</a:t>
            </a:r>
            <a:r>
              <a:rPr lang="en-US" altLang="zh-CN" sz="1800" dirty="0" smtClean="0"/>
              <a:t>(1080P/UXGA)</a:t>
            </a:r>
            <a:r>
              <a:rPr lang="zh-CN" altLang="en-US" sz="1800" dirty="0" smtClean="0"/>
              <a:t>、</a:t>
            </a:r>
            <a:r>
              <a:rPr lang="en-US" altLang="zh-CN" sz="1800" dirty="0" smtClean="0"/>
              <a:t>300</a:t>
            </a:r>
            <a:r>
              <a:rPr lang="zh-CN" altLang="en-US" sz="1800" dirty="0" smtClean="0"/>
              <a:t>万像素、</a:t>
            </a:r>
            <a:r>
              <a:rPr lang="en-US" altLang="zh-CN" sz="1800" dirty="0" smtClean="0"/>
              <a:t>500</a:t>
            </a:r>
            <a:r>
              <a:rPr lang="zh-CN" altLang="en-US" sz="1800" dirty="0" smtClean="0"/>
              <a:t>万像素</a:t>
            </a:r>
            <a:endParaRPr lang="en-US" altLang="zh-CN" sz="1800" dirty="0" smtClean="0"/>
          </a:p>
        </p:txBody>
      </p:sp>
      <p:grpSp>
        <p:nvGrpSpPr>
          <p:cNvPr id="4" name="组合 5"/>
          <p:cNvGrpSpPr/>
          <p:nvPr/>
        </p:nvGrpSpPr>
        <p:grpSpPr>
          <a:xfrm>
            <a:off x="1506372" y="2928934"/>
            <a:ext cx="6066024" cy="3726918"/>
            <a:chOff x="1506372" y="2928934"/>
            <a:chExt cx="6066024" cy="3726918"/>
          </a:xfrm>
        </p:grpSpPr>
        <p:pic>
          <p:nvPicPr>
            <p:cNvPr id="8" name="图片 7" descr="图片2.png"/>
            <p:cNvPicPr/>
            <p:nvPr/>
          </p:nvPicPr>
          <p:blipFill>
            <a:blip r:embed="rId2" cstate="print"/>
            <a:stretch>
              <a:fillRect/>
            </a:stretch>
          </p:blipFill>
          <p:spPr>
            <a:xfrm>
              <a:off x="1506372" y="2928934"/>
              <a:ext cx="6066024" cy="3381375"/>
            </a:xfrm>
            <a:prstGeom prst="rect">
              <a:avLst/>
            </a:prstGeom>
          </p:spPr>
        </p:pic>
        <p:sp>
          <p:nvSpPr>
            <p:cNvPr id="9" name="TextBox 4"/>
            <p:cNvSpPr txBox="1">
              <a:spLocks noChangeArrowheads="1"/>
            </p:cNvSpPr>
            <p:nvPr/>
          </p:nvSpPr>
          <p:spPr bwMode="auto">
            <a:xfrm>
              <a:off x="3214678" y="6286520"/>
              <a:ext cx="2571768" cy="369332"/>
            </a:xfrm>
            <a:prstGeom prst="rect">
              <a:avLst/>
            </a:prstGeom>
            <a:noFill/>
            <a:ln w="9525">
              <a:noFill/>
              <a:miter lim="800000"/>
              <a:headEnd/>
              <a:tailEnd/>
            </a:ln>
          </p:spPr>
          <p:txBody>
            <a:bodyPr wrap="square">
              <a:spAutoFit/>
            </a:bodyPr>
            <a:lstStyle/>
            <a:p>
              <a:pPr marL="342900" indent="-342900"/>
              <a:r>
                <a:rPr lang="zh-CN" altLang="en-US" sz="1800" b="0" dirty="0" smtClean="0">
                  <a:latin typeface="Verdana" pitchFamily="34" charset="0"/>
                  <a:ea typeface="微软雅黑" pitchFamily="34" charset="-122"/>
                </a:rPr>
                <a:t>不同像素级别图像对比</a:t>
              </a:r>
              <a:endParaRPr lang="zh-CN" altLang="en-US" sz="1800" b="0" dirty="0">
                <a:latin typeface="Verdana" pitchFamily="34" charset="0"/>
                <a:ea typeface="微软雅黑" pitchFamily="34" charset="-122"/>
              </a:endParaRPr>
            </a:p>
          </p:txBody>
        </p:sp>
      </p:grpSp>
    </p:spTree>
    <p:extLst>
      <p:ext uri="{BB962C8B-B14F-4D97-AF65-F5344CB8AC3E}">
        <p14:creationId xmlns:p14="http://schemas.microsoft.com/office/powerpoint/2010/main" val="2961960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6069</Words>
  <Application>Microsoft Office PowerPoint</Application>
  <PresentationFormat>全屏显示(4:3)</PresentationFormat>
  <Paragraphs>872</Paragraphs>
  <Slides>81</Slides>
  <Notes>55</Notes>
  <HiddenSlides>0</HiddenSlides>
  <MMClips>4</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83" baseType="lpstr">
      <vt:lpstr>Office 主题</vt:lpstr>
      <vt:lpstr>Visio</vt:lpstr>
      <vt:lpstr>前端产品选型及产品聚焦</vt:lpstr>
      <vt:lpstr>目录</vt:lpstr>
      <vt:lpstr>摄像机选型</vt:lpstr>
      <vt:lpstr>室内摄像机</vt:lpstr>
      <vt:lpstr>室外摄像机</vt:lpstr>
      <vt:lpstr>摄像机选型</vt:lpstr>
      <vt:lpstr>传输信号</vt:lpstr>
      <vt:lpstr>传感器</vt:lpstr>
      <vt:lpstr>清晰度</vt:lpstr>
      <vt:lpstr>日夜切换模式</vt:lpstr>
      <vt:lpstr>背光补偿</vt:lpstr>
      <vt:lpstr>宽动态</vt:lpstr>
      <vt:lpstr>宽动态的应用环境</vt:lpstr>
      <vt:lpstr>低照度</vt:lpstr>
      <vt:lpstr>数字降噪</vt:lpstr>
      <vt:lpstr>低照度的应用环境</vt:lpstr>
      <vt:lpstr>红外</vt:lpstr>
      <vt:lpstr>红外的应用环境</vt:lpstr>
      <vt:lpstr>强光抑制</vt:lpstr>
      <vt:lpstr>强光抑制的应用环境</vt:lpstr>
      <vt:lpstr>防暴</vt:lpstr>
      <vt:lpstr>智能分析</vt:lpstr>
      <vt:lpstr>热成像</vt:lpstr>
      <vt:lpstr>热成像应用</vt:lpstr>
      <vt:lpstr>自动跟踪</vt:lpstr>
      <vt:lpstr>摄像机选型</vt:lpstr>
      <vt:lpstr>PowerPoint 演示文稿</vt:lpstr>
      <vt:lpstr>镜头景深选择</vt:lpstr>
      <vt:lpstr>镜头视场角选择</vt:lpstr>
      <vt:lpstr>镜头焦距的选择</vt:lpstr>
      <vt:lpstr>监控距离与焦距的关系</vt:lpstr>
      <vt:lpstr>球机镜头倍率的选择</vt:lpstr>
      <vt:lpstr>摄像机选型</vt:lpstr>
      <vt:lpstr>PowerPoint 演示文稿</vt:lpstr>
      <vt:lpstr>枪机配件</vt:lpstr>
      <vt:lpstr>半球配件</vt:lpstr>
      <vt:lpstr>筒机配件</vt:lpstr>
      <vt:lpstr>球机支架</vt:lpstr>
      <vt:lpstr>目录</vt:lpstr>
      <vt:lpstr>为什么看不清？</vt:lpstr>
      <vt:lpstr>如何解决：高清产品解决方案</vt:lpstr>
      <vt:lpstr>高清产品解决方案一：模拟高线</vt:lpstr>
      <vt:lpstr>高清产品解决方案二：网络高清</vt:lpstr>
      <vt:lpstr>高清产品解决方案三：数字高清</vt:lpstr>
      <vt:lpstr>四种视频监控方案对比</vt:lpstr>
      <vt:lpstr>目录</vt:lpstr>
      <vt:lpstr>产品聚焦</vt:lpstr>
      <vt:lpstr>模拟高线摄像机</vt:lpstr>
      <vt:lpstr>模拟高线摄像机</vt:lpstr>
      <vt:lpstr>模拟高线摄像机</vt:lpstr>
      <vt:lpstr>模拟高线摄像机</vt:lpstr>
      <vt:lpstr>PowerPoint 演示文稿</vt:lpstr>
      <vt:lpstr>产品聚焦</vt:lpstr>
      <vt:lpstr>VGA——X33系列</vt:lpstr>
      <vt:lpstr>VGA——X33系列</vt:lpstr>
      <vt:lpstr>百万像素——X64系列</vt:lpstr>
      <vt:lpstr>百万像素——X64系列</vt:lpstr>
      <vt:lpstr>2百万像素——X55系列</vt:lpstr>
      <vt:lpstr>2百万像素——X55系列</vt:lpstr>
      <vt:lpstr>小威士</vt:lpstr>
      <vt:lpstr>产品聚焦</vt:lpstr>
      <vt:lpstr>球机</vt:lpstr>
      <vt:lpstr>球机</vt:lpstr>
      <vt:lpstr>球机</vt:lpstr>
      <vt:lpstr>球机</vt:lpstr>
      <vt:lpstr>摄像机选型</vt:lpstr>
      <vt:lpstr>小区楼宇</vt:lpstr>
      <vt:lpstr>监控场景需求分析</vt:lpstr>
      <vt:lpstr>模拟高线产品方案特点</vt:lpstr>
      <vt:lpstr>模拟高线产品</vt:lpstr>
      <vt:lpstr>金融营业网点</vt:lpstr>
      <vt:lpstr>监控场景需求分析</vt:lpstr>
      <vt:lpstr>模拟高线产品方案特点</vt:lpstr>
      <vt:lpstr>模拟高线产品</vt:lpstr>
      <vt:lpstr>网络高清产品方案</vt:lpstr>
      <vt:lpstr>网络高清产品</vt:lpstr>
      <vt:lpstr>平安城市</vt:lpstr>
      <vt:lpstr>监控场景需求分析</vt:lpstr>
      <vt:lpstr>网络高清产品方案</vt:lpstr>
      <vt:lpstr>网络高清产品</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前端产品选型及产品聚焦</dc:title>
  <dc:creator>黄亚飞</dc:creator>
  <cp:lastModifiedBy>Sue</cp:lastModifiedBy>
  <cp:revision>1</cp:revision>
  <dcterms:created xsi:type="dcterms:W3CDTF">2015-11-18T05:45:08Z</dcterms:created>
  <dcterms:modified xsi:type="dcterms:W3CDTF">2015-11-18T05:46:15Z</dcterms:modified>
</cp:coreProperties>
</file>